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5">
  <p:sldMasterIdLst>
    <p:sldMasterId id="2147483679" r:id="rId4"/>
  </p:sldMasterIdLst>
  <p:notesMasterIdLst>
    <p:notesMasterId r:id="rId15"/>
  </p:notesMasterIdLst>
  <p:handoutMasterIdLst>
    <p:handoutMasterId r:id="rId16"/>
  </p:handoutMasterIdLst>
  <p:sldIdLst>
    <p:sldId id="263" r:id="rId5"/>
    <p:sldId id="348" r:id="rId6"/>
    <p:sldId id="422" r:id="rId7"/>
    <p:sldId id="440" r:id="rId8"/>
    <p:sldId id="441" r:id="rId9"/>
    <p:sldId id="347" r:id="rId10"/>
    <p:sldId id="338" r:id="rId11"/>
    <p:sldId id="357" r:id="rId12"/>
    <p:sldId id="442" r:id="rId13"/>
    <p:sldId id="443" r:id="rId14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2" name="Автор" initials="A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DF1F6"/>
    <a:srgbClr val="FADFEB"/>
    <a:srgbClr val="DEF3F8"/>
    <a:srgbClr val="C0E9F2"/>
    <a:srgbClr val="F2FCEA"/>
    <a:srgbClr val="77A9D2"/>
    <a:srgbClr val="FF6965"/>
    <a:srgbClr val="52D0D4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C89EF96-8CEA-46FF-86C4-4CE0E7609802}" styleName="Светлый стиль 3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9CF1AB2-1976-4502-BF36-3FF5EA218861}" styleName="Средний стиль 4 —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8A107856-5554-42FB-B03E-39F5DBC370BA}" styleName="Средний стиль 4 — акцент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16D9F66E-5EB9-4882-86FB-DCBF35E3C3E4}" styleName="Средний стиль 4 — акцент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74" d="100"/>
          <a:sy n="74" d="100"/>
        </p:scale>
        <p:origin x="-582" y="-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46" d="100"/>
        <a:sy n="46" d="100"/>
      </p:scale>
      <p:origin x="0" y="0"/>
    </p:cViewPr>
  </p:sorterViewPr>
  <p:notesViewPr>
    <p:cSldViewPr snapToGrid="0">
      <p:cViewPr varScale="1">
        <p:scale>
          <a:sx n="89" d="100"/>
          <a:sy n="89" d="100"/>
        </p:scale>
        <p:origin x="3798" y="1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commentAuthors" Target="commentAuthors.xml"/><Relationship Id="rId2" Type="http://schemas.openxmlformats.org/officeDocument/2006/relationships/customXml" Target="../customXml/item2.xml"/><Relationship Id="rId16" Type="http://schemas.openxmlformats.org/officeDocument/2006/relationships/handoutMaster" Target="handoutMasters/handoutMaster1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2EDF3F9-A383-40CF-841B-6426D82ECB85}" type="datetimeFigureOut">
              <a:rPr lang="ru-RU" smtClean="0"/>
              <a:pPr/>
              <a:t>21.04.2025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9BDF9E2-D527-45E4-B727-833247D273A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5527582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18C5854-26C4-4D08-AA18-9F89CA4C12DD}" type="datetimeFigureOut">
              <a:rPr lang="ru-RU" smtClean="0"/>
              <a:t>21.04.2025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523D83F-780D-4B3B-A2B2-B5E4B7E5DCB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012888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23D83F-780D-4B3B-A2B2-B5E4B7E5DCB0}" type="slidenum">
              <a:rPr lang="ru-RU" smtClean="0"/>
              <a:t>1</a:t>
            </a:fld>
            <a:endParaRPr lang="ru-RU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A317B9-C598-4F27-A3B1-3B9265B7BD81}" type="slidenum">
              <a:rPr lang="ru-RU" smtClean="0"/>
              <a:pPr/>
              <a:t>10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23D83F-780D-4B3B-A2B2-B5E4B7E5DCB0}" type="slidenum">
              <a:rPr lang="ru-RU" smtClean="0"/>
              <a:t>2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23D83F-780D-4B3B-A2B2-B5E4B7E5DCB0}" type="slidenum">
              <a:rPr lang="ru-RU" smtClean="0"/>
              <a:t>3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23D83F-780D-4B3B-A2B2-B5E4B7E5DCB0}" type="slidenum">
              <a:rPr lang="ru-RU" smtClean="0"/>
              <a:t>4</a:t>
            </a:fld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23D83F-780D-4B3B-A2B2-B5E4B7E5DCB0}" type="slidenum">
              <a:rPr lang="ru-RU" smtClean="0"/>
              <a:t>5</a:t>
            </a:fld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23D83F-780D-4B3B-A2B2-B5E4B7E5DCB0}" type="slidenum">
              <a:rPr lang="ru-RU" smtClean="0"/>
              <a:t>6</a:t>
            </a:fld>
            <a:endParaRPr 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23D83F-780D-4B3B-A2B2-B5E4B7E5DCB0}" type="slidenum">
              <a:rPr lang="ru-RU" smtClean="0"/>
              <a:t>7</a:t>
            </a:fld>
            <a:endParaRPr lang="ru-RU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23D83F-780D-4B3B-A2B2-B5E4B7E5DCB0}" type="slidenum">
              <a:rPr lang="ru-RU" smtClean="0"/>
              <a:t>8</a:t>
            </a:fld>
            <a:endParaRPr lang="ru-RU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23D83F-780D-4B3B-A2B2-B5E4B7E5DCB0}" type="slidenum">
              <a:rPr lang="ru-RU" smtClean="0"/>
              <a:t>9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3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12" Type="http://schemas.openxmlformats.org/officeDocument/2006/relationships/image" Target="../media/image12.png"/><Relationship Id="rId17" Type="http://schemas.openxmlformats.org/officeDocument/2006/relationships/image" Target="../media/image17.png"/><Relationship Id="rId2" Type="http://schemas.openxmlformats.org/officeDocument/2006/relationships/image" Target="../media/image2.wmf"/><Relationship Id="rId16" Type="http://schemas.openxmlformats.org/officeDocument/2006/relationships/image" Target="../media/image16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5" Type="http://schemas.openxmlformats.org/officeDocument/2006/relationships/image" Target="../media/image15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png"/><Relationship Id="rId14" Type="http://schemas.openxmlformats.org/officeDocument/2006/relationships/image" Target="../media/image14.png"/></Relationships>
</file>

<file path=ppt/slideLayouts/_rels/slideLayout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3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12" Type="http://schemas.openxmlformats.org/officeDocument/2006/relationships/image" Target="../media/image12.png"/><Relationship Id="rId2" Type="http://schemas.openxmlformats.org/officeDocument/2006/relationships/image" Target="../media/image18.png"/><Relationship Id="rId16" Type="http://schemas.openxmlformats.org/officeDocument/2006/relationships/image" Target="../media/image16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19.png"/><Relationship Id="rId15" Type="http://schemas.openxmlformats.org/officeDocument/2006/relationships/image" Target="../media/image15.png"/><Relationship Id="rId10" Type="http://schemas.openxmlformats.org/officeDocument/2006/relationships/image" Target="../media/image20.png"/><Relationship Id="rId4" Type="http://schemas.openxmlformats.org/officeDocument/2006/relationships/image" Target="../media/image4.png"/><Relationship Id="rId9" Type="http://schemas.openxmlformats.org/officeDocument/2006/relationships/image" Target="../media/image9.png"/><Relationship Id="rId14" Type="http://schemas.openxmlformats.org/officeDocument/2006/relationships/image" Target="../media/image14.png"/></Relationships>
</file>

<file path=ppt/slideLayouts/_rels/slideLayout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4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12" Type="http://schemas.openxmlformats.org/officeDocument/2006/relationships/image" Target="../media/image13.png"/><Relationship Id="rId2" Type="http://schemas.openxmlformats.org/officeDocument/2006/relationships/image" Target="../media/image3.png"/><Relationship Id="rId16" Type="http://schemas.openxmlformats.org/officeDocument/2006/relationships/image" Target="../media/image2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5" Type="http://schemas.openxmlformats.org/officeDocument/2006/relationships/image" Target="../media/image6.png"/><Relationship Id="rId15" Type="http://schemas.openxmlformats.org/officeDocument/2006/relationships/image" Target="../media/image16.png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21.png"/><Relationship Id="rId14" Type="http://schemas.openxmlformats.org/officeDocument/2006/relationships/image" Target="../media/image15.png"/></Relationships>
</file>

<file path=ppt/slideLayouts/_rels/slideLayout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4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12" Type="http://schemas.openxmlformats.org/officeDocument/2006/relationships/image" Target="../media/image13.png"/><Relationship Id="rId2" Type="http://schemas.openxmlformats.org/officeDocument/2006/relationships/image" Target="../media/image3.png"/><Relationship Id="rId16" Type="http://schemas.openxmlformats.org/officeDocument/2006/relationships/image" Target="../media/image2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5" Type="http://schemas.openxmlformats.org/officeDocument/2006/relationships/image" Target="../media/image6.png"/><Relationship Id="rId15" Type="http://schemas.openxmlformats.org/officeDocument/2006/relationships/image" Target="../media/image16.png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21.png"/><Relationship Id="rId14" Type="http://schemas.openxmlformats.org/officeDocument/2006/relationships/image" Target="../media/image15.png"/></Relationships>
</file>

<file path=ppt/slideLayouts/_rels/slideLayout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4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12" Type="http://schemas.openxmlformats.org/officeDocument/2006/relationships/image" Target="../media/image13.png"/><Relationship Id="rId2" Type="http://schemas.openxmlformats.org/officeDocument/2006/relationships/image" Target="../media/image3.png"/><Relationship Id="rId16" Type="http://schemas.openxmlformats.org/officeDocument/2006/relationships/image" Target="../media/image24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5" Type="http://schemas.openxmlformats.org/officeDocument/2006/relationships/image" Target="../media/image6.png"/><Relationship Id="rId15" Type="http://schemas.openxmlformats.org/officeDocument/2006/relationships/image" Target="../media/image16.png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21.png"/><Relationship Id="rId14" Type="http://schemas.openxmlformats.org/officeDocument/2006/relationships/image" Target="../media/image15.png"/></Relationships>
</file>

<file path=ppt/slideLayouts/_rels/slideLayout6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4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12" Type="http://schemas.openxmlformats.org/officeDocument/2006/relationships/image" Target="../media/image13.png"/><Relationship Id="rId2" Type="http://schemas.openxmlformats.org/officeDocument/2006/relationships/image" Target="../media/image3.png"/><Relationship Id="rId16" Type="http://schemas.openxmlformats.org/officeDocument/2006/relationships/image" Target="../media/image16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5" Type="http://schemas.openxmlformats.org/officeDocument/2006/relationships/image" Target="../media/image6.png"/><Relationship Id="rId15" Type="http://schemas.openxmlformats.org/officeDocument/2006/relationships/image" Target="../media/image25.png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21.png"/><Relationship Id="rId14" Type="http://schemas.openxmlformats.org/officeDocument/2006/relationships/image" Target="../media/image15.pn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206992" y="1801368"/>
            <a:ext cx="9144000" cy="1271668"/>
          </a:xfrm>
          <a:prstGeom prst="rect">
            <a:avLst/>
          </a:prstGeom>
        </p:spPr>
        <p:txBody>
          <a:bodyPr anchor="b"/>
          <a:lstStyle>
            <a:lvl1pPr algn="ctr">
              <a:defRPr sz="60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215012" y="4566542"/>
            <a:ext cx="5761973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RU" dirty="0"/>
          </a:p>
        </p:txBody>
      </p:sp>
      <p:pic>
        <p:nvPicPr>
          <p:cNvPr id="16" name="Рисунок 1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38951" y="3112387"/>
            <a:ext cx="682266" cy="707402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7922" y="617943"/>
            <a:ext cx="504825" cy="571500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8511789" y="4694476"/>
            <a:ext cx="930391" cy="1227599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50992" y="144368"/>
            <a:ext cx="542925" cy="523875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22542" y="5334195"/>
            <a:ext cx="619050" cy="785717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66701" y="793708"/>
            <a:ext cx="504439" cy="573226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8035" y="3237635"/>
            <a:ext cx="505836" cy="527829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03545" y="3532354"/>
            <a:ext cx="1837994" cy="1347613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423" y="1849821"/>
            <a:ext cx="608569" cy="692510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78372" y="2012025"/>
            <a:ext cx="714375" cy="752475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0272" y="5066318"/>
            <a:ext cx="1038023" cy="707153"/>
          </a:xfrm>
          <a:prstGeom prst="rect">
            <a:avLst/>
          </a:prstGeom>
        </p:spPr>
      </p:pic>
      <p:pic>
        <p:nvPicPr>
          <p:cNvPr id="27" name="Рисунок 26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438" y="272246"/>
            <a:ext cx="1860164" cy="1311905"/>
          </a:xfrm>
          <a:prstGeom prst="rect">
            <a:avLst/>
          </a:prstGeom>
        </p:spPr>
      </p:pic>
      <p:pic>
        <p:nvPicPr>
          <p:cNvPr id="28" name="Рисунок 27"/>
          <p:cNvPicPr>
            <a:picLocks noChangeAspect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22542" y="842568"/>
            <a:ext cx="576489" cy="549676"/>
          </a:xfrm>
          <a:prstGeom prst="rect">
            <a:avLst/>
          </a:prstGeom>
        </p:spPr>
      </p:pic>
      <p:pic>
        <p:nvPicPr>
          <p:cNvPr id="29" name="Рисунок 28"/>
          <p:cNvPicPr>
            <a:picLocks noChangeAspect="1"/>
          </p:cNvPicPr>
          <p:nvPr userDrawn="1"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0685" y="422756"/>
            <a:ext cx="1363851" cy="480937"/>
          </a:xfrm>
          <a:prstGeom prst="rect">
            <a:avLst/>
          </a:prstGeom>
        </p:spPr>
      </p:pic>
      <p:pic>
        <p:nvPicPr>
          <p:cNvPr id="30" name="Рисунок 1"/>
          <p:cNvPicPr>
            <a:picLocks noChangeAspect="1"/>
          </p:cNvPicPr>
          <p:nvPr userDrawn="1"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275" y="3034817"/>
            <a:ext cx="3191652" cy="317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6653659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3500">
        <p15:prstTrans prst="drape"/>
      </p:transition>
    </mc:Choice>
    <mc:Fallback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Макет_вопроса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1656369" y="1535331"/>
            <a:ext cx="7376894" cy="571230"/>
          </a:xfrm>
          <a:prstGeom prst="rect">
            <a:avLst/>
          </a:prstGeom>
          <a:noFill/>
          <a:ln w="38100">
            <a:noFill/>
          </a:ln>
        </p:spPr>
        <p:txBody>
          <a:bodyPr vert="horz" lIns="91440" tIns="45720" rIns="91440" bIns="45720" rtlCol="0" anchor="ctr">
            <a:normAutofit/>
          </a:bodyPr>
          <a:lstStyle>
            <a:lvl1pPr algn="l">
              <a:defRPr lang="ru-RU" sz="4000" kern="1200" smtClean="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ea typeface="+mj-ea"/>
                <a:cs typeface="Segoe UI Light" panose="020B0502040204020203" pitchFamily="34" charset="0"/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10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7934546" y="4199766"/>
            <a:ext cx="3375206" cy="547189"/>
          </a:xfrm>
          <a:prstGeom prst="rect">
            <a:avLst/>
          </a:prstGeom>
          <a:solidFill>
            <a:schemeClr val="bg1"/>
          </a:solidFill>
          <a:ln w="28575">
            <a:noFill/>
            <a:prstDash val="sysDash"/>
          </a:ln>
        </p:spPr>
        <p:txBody>
          <a:bodyPr anchor="ctr"/>
          <a:lstStyle>
            <a:lvl1pPr marL="0" indent="0" algn="ctr">
              <a:buFontTx/>
              <a:buNone/>
              <a:defRPr sz="20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 marL="3429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6858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0287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13716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Правильный ответ</a:t>
            </a:r>
            <a:endParaRPr lang="en-US" dirty="0"/>
          </a:p>
        </p:txBody>
      </p:sp>
      <p:sp>
        <p:nvSpPr>
          <p:cNvPr id="11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7934546" y="4861231"/>
            <a:ext cx="3375206" cy="547189"/>
          </a:xfrm>
          <a:prstGeom prst="rect">
            <a:avLst/>
          </a:prstGeom>
          <a:solidFill>
            <a:schemeClr val="bg1"/>
          </a:solidFill>
          <a:ln w="28575">
            <a:noFill/>
            <a:prstDash val="sysDash"/>
          </a:ln>
        </p:spPr>
        <p:txBody>
          <a:bodyPr anchor="ctr"/>
          <a:lstStyle>
            <a:lvl1pPr marL="0" indent="0" algn="ctr">
              <a:buFontTx/>
              <a:buNone/>
              <a:defRPr sz="20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Неправильный ответ</a:t>
            </a:r>
            <a:endParaRPr lang="en-US" dirty="0"/>
          </a:p>
        </p:txBody>
      </p:sp>
      <p:sp>
        <p:nvSpPr>
          <p:cNvPr id="12" name="Text Placeholder 10"/>
          <p:cNvSpPr>
            <a:spLocks noGrp="1"/>
          </p:cNvSpPr>
          <p:nvPr>
            <p:ph type="body" sz="quarter" idx="15" hasCustomPrompt="1"/>
          </p:nvPr>
        </p:nvSpPr>
        <p:spPr>
          <a:xfrm>
            <a:off x="7934547" y="5522696"/>
            <a:ext cx="3375206" cy="547189"/>
          </a:xfrm>
          <a:prstGeom prst="rect">
            <a:avLst/>
          </a:prstGeom>
          <a:solidFill>
            <a:schemeClr val="bg1"/>
          </a:solidFill>
          <a:ln w="28575">
            <a:noFill/>
            <a:prstDash val="sysDash"/>
          </a:ln>
        </p:spPr>
        <p:txBody>
          <a:bodyPr anchor="ctr"/>
          <a:lstStyle>
            <a:lvl1pPr marL="0" indent="0" algn="ctr">
              <a:buFontTx/>
              <a:buNone/>
              <a:defRPr sz="20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 marL="3429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6858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0287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13716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Неправильный ответ</a:t>
            </a:r>
            <a:endParaRPr lang="en-US" dirty="0"/>
          </a:p>
        </p:txBody>
      </p:sp>
      <p:pic>
        <p:nvPicPr>
          <p:cNvPr id="4" name="Рисунок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622" y="3159355"/>
            <a:ext cx="2227716" cy="31752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6529" y="3327682"/>
            <a:ext cx="590083" cy="611823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3078" y="847813"/>
            <a:ext cx="362824" cy="410744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767404">
            <a:off x="10590062" y="3097525"/>
            <a:ext cx="516972" cy="682115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04107" y="397621"/>
            <a:ext cx="382530" cy="369108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10224" y="816747"/>
            <a:ext cx="470785" cy="597534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0542" y="816747"/>
            <a:ext cx="335160" cy="380864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9977" y="2586264"/>
            <a:ext cx="351849" cy="367147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81066" y="1360529"/>
            <a:ext cx="1481355" cy="1086126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296" y="1828894"/>
            <a:ext cx="573085" cy="652131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92087" y="2714619"/>
            <a:ext cx="416339" cy="438544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4165" y="5129123"/>
            <a:ext cx="1042447" cy="710168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296" y="267395"/>
            <a:ext cx="1645961" cy="1160836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88509" y="287281"/>
            <a:ext cx="555294" cy="529466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 userDrawn="1"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8913" y="393674"/>
            <a:ext cx="1809750" cy="638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1611748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3500">
        <p15:prstTrans prst="drape"/>
      </p:transition>
    </mc:Choice>
    <mc:Fallback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Макет_вопроса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1656369" y="1535331"/>
            <a:ext cx="5731659" cy="571230"/>
          </a:xfrm>
          <a:prstGeom prst="rect">
            <a:avLst/>
          </a:prstGeom>
          <a:noFill/>
          <a:ln w="38100">
            <a:noFill/>
          </a:ln>
        </p:spPr>
        <p:txBody>
          <a:bodyPr vert="horz" lIns="91440" tIns="45720" rIns="91440" bIns="45720" rtlCol="0" anchor="ctr">
            <a:normAutofit/>
          </a:bodyPr>
          <a:lstStyle>
            <a:lvl1pPr algn="l">
              <a:defRPr lang="ru-RU" sz="4000" kern="1200" smtClean="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ea typeface="+mj-ea"/>
                <a:cs typeface="Segoe UI Light" panose="020B0502040204020203" pitchFamily="34" charset="0"/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10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7934546" y="4199766"/>
            <a:ext cx="3375206" cy="547189"/>
          </a:xfrm>
          <a:prstGeom prst="rect">
            <a:avLst/>
          </a:prstGeom>
          <a:solidFill>
            <a:schemeClr val="bg1"/>
          </a:solidFill>
          <a:ln w="28575">
            <a:noFill/>
            <a:prstDash val="sysDash"/>
          </a:ln>
        </p:spPr>
        <p:txBody>
          <a:bodyPr anchor="ctr"/>
          <a:lstStyle>
            <a:lvl1pPr marL="0" indent="0" algn="ctr">
              <a:buFontTx/>
              <a:buNone/>
              <a:defRPr sz="20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 marL="3429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6858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0287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13716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Правильный ответ</a:t>
            </a:r>
            <a:endParaRPr lang="en-US" dirty="0"/>
          </a:p>
        </p:txBody>
      </p:sp>
      <p:sp>
        <p:nvSpPr>
          <p:cNvPr id="11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7934546" y="4861231"/>
            <a:ext cx="3375206" cy="547189"/>
          </a:xfrm>
          <a:prstGeom prst="rect">
            <a:avLst/>
          </a:prstGeom>
          <a:solidFill>
            <a:schemeClr val="bg1"/>
          </a:solidFill>
          <a:ln w="28575">
            <a:noFill/>
            <a:prstDash val="sysDash"/>
          </a:ln>
        </p:spPr>
        <p:txBody>
          <a:bodyPr anchor="ctr"/>
          <a:lstStyle>
            <a:lvl1pPr marL="0" indent="0" algn="ctr">
              <a:buFontTx/>
              <a:buNone/>
              <a:defRPr sz="20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Неправильный ответ</a:t>
            </a:r>
            <a:endParaRPr lang="en-US" dirty="0"/>
          </a:p>
        </p:txBody>
      </p:sp>
      <p:sp>
        <p:nvSpPr>
          <p:cNvPr id="12" name="Text Placeholder 10"/>
          <p:cNvSpPr>
            <a:spLocks noGrp="1"/>
          </p:cNvSpPr>
          <p:nvPr>
            <p:ph type="body" sz="quarter" idx="15" hasCustomPrompt="1"/>
          </p:nvPr>
        </p:nvSpPr>
        <p:spPr>
          <a:xfrm>
            <a:off x="7934547" y="5522696"/>
            <a:ext cx="3375206" cy="547189"/>
          </a:xfrm>
          <a:prstGeom prst="rect">
            <a:avLst/>
          </a:prstGeom>
          <a:solidFill>
            <a:schemeClr val="bg1"/>
          </a:solidFill>
          <a:ln w="28575">
            <a:noFill/>
            <a:prstDash val="sysDash"/>
          </a:ln>
        </p:spPr>
        <p:txBody>
          <a:bodyPr anchor="ctr"/>
          <a:lstStyle>
            <a:lvl1pPr marL="0" indent="0" algn="ctr">
              <a:buFontTx/>
              <a:buNone/>
              <a:defRPr sz="20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 marL="3429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6858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0287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13716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Неправильный ответ</a:t>
            </a:r>
            <a:endParaRPr lang="en-US" dirty="0"/>
          </a:p>
        </p:txBody>
      </p:sp>
      <p:pic>
        <p:nvPicPr>
          <p:cNvPr id="5" name="Рисунок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9757" y="3029195"/>
            <a:ext cx="864489" cy="896339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3078" y="847813"/>
            <a:ext cx="362824" cy="410744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767404">
            <a:off x="10435976" y="2978990"/>
            <a:ext cx="638694" cy="842721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94507" y="574535"/>
            <a:ext cx="382530" cy="369108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94864" y="670328"/>
            <a:ext cx="586145" cy="743953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1835" y="918926"/>
            <a:ext cx="408635" cy="464358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3889" y="2352592"/>
            <a:ext cx="500801" cy="522575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34482" y="1106414"/>
            <a:ext cx="1827940" cy="1340241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296" y="1828894"/>
            <a:ext cx="573085" cy="652131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8861" y="2875167"/>
            <a:ext cx="416339" cy="438544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4165" y="5129123"/>
            <a:ext cx="1042447" cy="710168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296" y="267395"/>
            <a:ext cx="1645961" cy="1160836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88509" y="287281"/>
            <a:ext cx="555294" cy="529466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0969" y="351240"/>
            <a:ext cx="1809750" cy="638175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 userDrawn="1"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3838" y="3159355"/>
            <a:ext cx="2395938" cy="317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4965027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3500">
        <p15:prstTrans prst="drape"/>
      </p:transition>
    </mc:Choice>
    <mc:Fallback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Макет_вопроса_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1656369" y="1535331"/>
            <a:ext cx="5731659" cy="571230"/>
          </a:xfrm>
          <a:prstGeom prst="rect">
            <a:avLst/>
          </a:prstGeom>
          <a:noFill/>
          <a:ln w="38100">
            <a:noFill/>
          </a:ln>
        </p:spPr>
        <p:txBody>
          <a:bodyPr vert="horz" lIns="91440" tIns="45720" rIns="91440" bIns="45720" rtlCol="0" anchor="ctr">
            <a:normAutofit/>
          </a:bodyPr>
          <a:lstStyle>
            <a:lvl1pPr algn="l">
              <a:defRPr lang="ru-RU" sz="4000" kern="1200" smtClean="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ea typeface="+mj-ea"/>
                <a:cs typeface="Segoe UI Light" panose="020B0502040204020203" pitchFamily="34" charset="0"/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10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7934546" y="4199766"/>
            <a:ext cx="3375206" cy="547189"/>
          </a:xfrm>
          <a:prstGeom prst="rect">
            <a:avLst/>
          </a:prstGeom>
          <a:solidFill>
            <a:schemeClr val="bg1"/>
          </a:solidFill>
          <a:ln w="28575">
            <a:noFill/>
            <a:prstDash val="sysDash"/>
          </a:ln>
        </p:spPr>
        <p:txBody>
          <a:bodyPr anchor="ctr"/>
          <a:lstStyle>
            <a:lvl1pPr marL="0" indent="0" algn="ctr">
              <a:buFontTx/>
              <a:buNone/>
              <a:defRPr sz="20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 marL="3429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6858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0287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13716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Правильный ответ</a:t>
            </a:r>
            <a:endParaRPr lang="en-US" dirty="0"/>
          </a:p>
        </p:txBody>
      </p:sp>
      <p:sp>
        <p:nvSpPr>
          <p:cNvPr id="11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7934546" y="4861231"/>
            <a:ext cx="3375206" cy="547189"/>
          </a:xfrm>
          <a:prstGeom prst="rect">
            <a:avLst/>
          </a:prstGeom>
          <a:solidFill>
            <a:schemeClr val="bg1"/>
          </a:solidFill>
          <a:ln w="28575">
            <a:noFill/>
            <a:prstDash val="sysDash"/>
          </a:ln>
        </p:spPr>
        <p:txBody>
          <a:bodyPr anchor="ctr"/>
          <a:lstStyle>
            <a:lvl1pPr marL="0" indent="0" algn="ctr">
              <a:buFontTx/>
              <a:buNone/>
              <a:defRPr sz="20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Неправильный ответ</a:t>
            </a:r>
            <a:endParaRPr lang="en-US" dirty="0"/>
          </a:p>
        </p:txBody>
      </p:sp>
      <p:sp>
        <p:nvSpPr>
          <p:cNvPr id="12" name="Text Placeholder 10"/>
          <p:cNvSpPr>
            <a:spLocks noGrp="1"/>
          </p:cNvSpPr>
          <p:nvPr>
            <p:ph type="body" sz="quarter" idx="15" hasCustomPrompt="1"/>
          </p:nvPr>
        </p:nvSpPr>
        <p:spPr>
          <a:xfrm>
            <a:off x="7934547" y="5522696"/>
            <a:ext cx="3375206" cy="547189"/>
          </a:xfrm>
          <a:prstGeom prst="rect">
            <a:avLst/>
          </a:prstGeom>
          <a:solidFill>
            <a:schemeClr val="bg1"/>
          </a:solidFill>
          <a:ln w="28575">
            <a:noFill/>
            <a:prstDash val="sysDash"/>
          </a:ln>
        </p:spPr>
        <p:txBody>
          <a:bodyPr anchor="ctr"/>
          <a:lstStyle>
            <a:lvl1pPr marL="0" indent="0" algn="ctr">
              <a:buFontTx/>
              <a:buNone/>
              <a:defRPr sz="20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 marL="3429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6858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0287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13716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Неправильный ответ</a:t>
            </a:r>
            <a:endParaRPr lang="en-US" dirty="0"/>
          </a:p>
        </p:txBody>
      </p:sp>
      <p:pic>
        <p:nvPicPr>
          <p:cNvPr id="5" name="Рисунок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9757" y="3029195"/>
            <a:ext cx="864489" cy="896339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3078" y="847813"/>
            <a:ext cx="362824" cy="410744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767404">
            <a:off x="10435976" y="2978990"/>
            <a:ext cx="638694" cy="842721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94507" y="574535"/>
            <a:ext cx="382530" cy="369108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94864" y="670328"/>
            <a:ext cx="586145" cy="743953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1835" y="918926"/>
            <a:ext cx="408635" cy="464358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3889" y="2352592"/>
            <a:ext cx="500801" cy="522575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34482" y="1106414"/>
            <a:ext cx="1827940" cy="1340241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296" y="1828894"/>
            <a:ext cx="573085" cy="652131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8861" y="2875167"/>
            <a:ext cx="416339" cy="438544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4165" y="5129123"/>
            <a:ext cx="1042447" cy="710168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296" y="267395"/>
            <a:ext cx="1645961" cy="1160836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88509" y="287281"/>
            <a:ext cx="555294" cy="529466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6981" y="468239"/>
            <a:ext cx="1809750" cy="638175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 userDrawn="1"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6508" y="3273631"/>
            <a:ext cx="2580572" cy="317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9116680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3500">
        <p15:prstTrans prst="drape"/>
      </p:transition>
    </mc:Choice>
    <mc:Fallback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Макет_вопроса_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1656369" y="1535331"/>
            <a:ext cx="5731659" cy="571230"/>
          </a:xfrm>
          <a:prstGeom prst="rect">
            <a:avLst/>
          </a:prstGeom>
          <a:noFill/>
          <a:ln w="38100">
            <a:noFill/>
          </a:ln>
        </p:spPr>
        <p:txBody>
          <a:bodyPr vert="horz" lIns="91440" tIns="45720" rIns="91440" bIns="45720" rtlCol="0" anchor="ctr">
            <a:normAutofit/>
          </a:bodyPr>
          <a:lstStyle>
            <a:lvl1pPr algn="l">
              <a:defRPr lang="ru-RU" sz="4000" kern="1200" smtClean="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ea typeface="+mj-ea"/>
                <a:cs typeface="Segoe UI Light" panose="020B0502040204020203" pitchFamily="34" charset="0"/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10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7934546" y="4199766"/>
            <a:ext cx="3375206" cy="547189"/>
          </a:xfrm>
          <a:prstGeom prst="rect">
            <a:avLst/>
          </a:prstGeom>
          <a:solidFill>
            <a:schemeClr val="bg1"/>
          </a:solidFill>
          <a:ln w="28575">
            <a:noFill/>
            <a:prstDash val="sysDash"/>
          </a:ln>
        </p:spPr>
        <p:txBody>
          <a:bodyPr anchor="ctr"/>
          <a:lstStyle>
            <a:lvl1pPr marL="0" indent="0" algn="ctr">
              <a:buFontTx/>
              <a:buNone/>
              <a:defRPr sz="20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 marL="3429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6858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0287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13716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Правильный ответ</a:t>
            </a:r>
            <a:endParaRPr lang="en-US" dirty="0"/>
          </a:p>
        </p:txBody>
      </p:sp>
      <p:sp>
        <p:nvSpPr>
          <p:cNvPr id="11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7934546" y="4861231"/>
            <a:ext cx="3375206" cy="547189"/>
          </a:xfrm>
          <a:prstGeom prst="rect">
            <a:avLst/>
          </a:prstGeom>
          <a:solidFill>
            <a:schemeClr val="bg1"/>
          </a:solidFill>
          <a:ln w="28575">
            <a:noFill/>
            <a:prstDash val="sysDash"/>
          </a:ln>
        </p:spPr>
        <p:txBody>
          <a:bodyPr anchor="ctr"/>
          <a:lstStyle>
            <a:lvl1pPr marL="0" indent="0" algn="ctr">
              <a:buFontTx/>
              <a:buNone/>
              <a:defRPr sz="20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Неправильный ответ</a:t>
            </a:r>
            <a:endParaRPr lang="en-US" dirty="0"/>
          </a:p>
        </p:txBody>
      </p:sp>
      <p:sp>
        <p:nvSpPr>
          <p:cNvPr id="12" name="Text Placeholder 10"/>
          <p:cNvSpPr>
            <a:spLocks noGrp="1"/>
          </p:cNvSpPr>
          <p:nvPr>
            <p:ph type="body" sz="quarter" idx="15" hasCustomPrompt="1"/>
          </p:nvPr>
        </p:nvSpPr>
        <p:spPr>
          <a:xfrm>
            <a:off x="7934547" y="5522696"/>
            <a:ext cx="3375206" cy="547189"/>
          </a:xfrm>
          <a:prstGeom prst="rect">
            <a:avLst/>
          </a:prstGeom>
          <a:solidFill>
            <a:schemeClr val="bg1"/>
          </a:solidFill>
          <a:ln w="28575">
            <a:noFill/>
            <a:prstDash val="sysDash"/>
          </a:ln>
        </p:spPr>
        <p:txBody>
          <a:bodyPr anchor="ctr"/>
          <a:lstStyle>
            <a:lvl1pPr marL="0" indent="0" algn="ctr">
              <a:buFontTx/>
              <a:buNone/>
              <a:defRPr sz="20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 marL="3429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6858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0287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13716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Неправильный ответ</a:t>
            </a:r>
            <a:endParaRPr lang="en-US" dirty="0"/>
          </a:p>
        </p:txBody>
      </p:sp>
      <p:pic>
        <p:nvPicPr>
          <p:cNvPr id="5" name="Рисунок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9757" y="3029195"/>
            <a:ext cx="864489" cy="896339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3078" y="847813"/>
            <a:ext cx="362824" cy="410744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767404">
            <a:off x="10435976" y="2978990"/>
            <a:ext cx="638694" cy="842721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94507" y="574535"/>
            <a:ext cx="382530" cy="369108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94864" y="670328"/>
            <a:ext cx="586145" cy="743953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1835" y="918926"/>
            <a:ext cx="408635" cy="464358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3889" y="2352592"/>
            <a:ext cx="500801" cy="522575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34482" y="1106414"/>
            <a:ext cx="1827940" cy="1340241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296" y="1828894"/>
            <a:ext cx="573085" cy="652131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8861" y="2875167"/>
            <a:ext cx="416339" cy="438544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4165" y="5129123"/>
            <a:ext cx="1042447" cy="710168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296" y="267395"/>
            <a:ext cx="1645961" cy="1160836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88509" y="287281"/>
            <a:ext cx="555294" cy="529466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3625" y="415010"/>
            <a:ext cx="1809750" cy="638175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 userDrawn="1"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1875" y="3172245"/>
            <a:ext cx="2762763" cy="317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9537928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3500">
        <p15:prstTrans prst="drape"/>
      </p:transition>
    </mc:Choice>
    <mc:Fallback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Фина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2880250" y="2131231"/>
            <a:ext cx="5493984" cy="699587"/>
          </a:xfrm>
          <a:prstGeom prst="rect">
            <a:avLst/>
          </a:prstGeom>
        </p:spPr>
        <p:txBody>
          <a:bodyPr/>
          <a:lstStyle>
            <a:lvl1pPr algn="ctr">
              <a:defRPr sz="4000" b="1">
                <a:solidFill>
                  <a:srgbClr val="FF6965"/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pic>
        <p:nvPicPr>
          <p:cNvPr id="10" name="Рисунок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32761" y="3638173"/>
            <a:ext cx="696193" cy="721843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3078" y="847813"/>
            <a:ext cx="362824" cy="410744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767404">
            <a:off x="10435976" y="2978990"/>
            <a:ext cx="638694" cy="842721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97497" y="444775"/>
            <a:ext cx="382530" cy="369108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11352" y="5679298"/>
            <a:ext cx="586145" cy="743953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6639" y="444775"/>
            <a:ext cx="408635" cy="464358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6842" y="3638173"/>
            <a:ext cx="500801" cy="522575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7773555">
            <a:off x="9841353" y="4499050"/>
            <a:ext cx="1827940" cy="1340241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296" y="1828894"/>
            <a:ext cx="573085" cy="652131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64670" y="2481025"/>
            <a:ext cx="416339" cy="438544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4165" y="5129123"/>
            <a:ext cx="1042447" cy="710168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296" y="267395"/>
            <a:ext cx="1645961" cy="1160836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00029" y="1226189"/>
            <a:ext cx="555294" cy="529466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106" y="3213240"/>
            <a:ext cx="3497240" cy="3175200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 userDrawn="1"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3625" y="415010"/>
            <a:ext cx="1809750" cy="638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4467647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3500">
        <p15:prstTrans prst="drap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1F1F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" dur="10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" dur="50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</p:bld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Макет_вопрос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1351927" y="1031437"/>
            <a:ext cx="4839012" cy="3795396"/>
          </a:xfrm>
          <a:prstGeom prst="rect">
            <a:avLst/>
          </a:prstGeom>
          <a:solidFill>
            <a:schemeClr val="bg1"/>
          </a:solidFill>
          <a:ln w="38100">
            <a:noFill/>
          </a:ln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40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10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6939226" y="1032932"/>
            <a:ext cx="3375206" cy="864000"/>
          </a:xfrm>
          <a:prstGeom prst="rect">
            <a:avLst/>
          </a:prstGeom>
          <a:solidFill>
            <a:schemeClr val="bg1"/>
          </a:solidFill>
          <a:ln w="28575">
            <a:noFill/>
            <a:prstDash val="sysDash"/>
          </a:ln>
        </p:spPr>
        <p:txBody>
          <a:bodyPr anchor="ctr"/>
          <a:lstStyle>
            <a:lvl1pPr marL="0" indent="0" algn="ctr">
              <a:buFontTx/>
              <a:buNone/>
              <a:defRPr sz="20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 marL="3429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6858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0287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13716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Правильный ответ</a:t>
            </a:r>
            <a:endParaRPr lang="en-US" dirty="0"/>
          </a:p>
        </p:txBody>
      </p:sp>
      <p:sp>
        <p:nvSpPr>
          <p:cNvPr id="11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6939226" y="2497135"/>
            <a:ext cx="3375206" cy="864000"/>
          </a:xfrm>
          <a:prstGeom prst="rect">
            <a:avLst/>
          </a:prstGeom>
          <a:solidFill>
            <a:schemeClr val="bg1"/>
          </a:solidFill>
          <a:ln w="28575">
            <a:noFill/>
            <a:prstDash val="sysDash"/>
          </a:ln>
        </p:spPr>
        <p:txBody>
          <a:bodyPr anchor="ctr"/>
          <a:lstStyle>
            <a:lvl1pPr marL="0" indent="0" algn="ctr">
              <a:buFontTx/>
              <a:buNone/>
              <a:defRPr sz="20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Неправильный ответ</a:t>
            </a:r>
            <a:endParaRPr lang="en-US" dirty="0"/>
          </a:p>
        </p:txBody>
      </p:sp>
      <p:sp>
        <p:nvSpPr>
          <p:cNvPr id="12" name="Text Placeholder 10"/>
          <p:cNvSpPr>
            <a:spLocks noGrp="1"/>
          </p:cNvSpPr>
          <p:nvPr>
            <p:ph type="body" sz="quarter" idx="15" hasCustomPrompt="1"/>
          </p:nvPr>
        </p:nvSpPr>
        <p:spPr>
          <a:xfrm>
            <a:off x="6906035" y="3962833"/>
            <a:ext cx="3408397" cy="864000"/>
          </a:xfrm>
          <a:prstGeom prst="rect">
            <a:avLst/>
          </a:prstGeom>
          <a:solidFill>
            <a:schemeClr val="bg1"/>
          </a:solidFill>
          <a:ln w="28575">
            <a:noFill/>
            <a:prstDash val="sysDash"/>
          </a:ln>
        </p:spPr>
        <p:txBody>
          <a:bodyPr anchor="ctr"/>
          <a:lstStyle>
            <a:lvl1pPr marL="0" indent="0" algn="ctr">
              <a:buFontTx/>
              <a:buNone/>
              <a:defRPr sz="20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 marL="3429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6858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0287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13716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Неправильный ответ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8791670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3500">
        <p15:prstTrans prst="drape"/>
      </p:transition>
    </mc:Choice>
    <mc:Fallback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9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653008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0" r:id="rId1"/>
    <p:sldLayoutId id="2147483681" r:id="rId2"/>
    <p:sldLayoutId id="2147483691" r:id="rId3"/>
    <p:sldLayoutId id="2147483692" r:id="rId4"/>
    <p:sldLayoutId id="2147483694" r:id="rId5"/>
    <p:sldLayoutId id="2147483686" r:id="rId6"/>
    <p:sldLayoutId id="2147483690" r:id="rId7"/>
  </p:sldLayoutIdLst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3500">
        <p15:prstTrans prst="drape"/>
      </p:transition>
    </mc:Choice>
    <mc:Fallback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9.png"/><Relationship Id="rId7" Type="http://schemas.openxmlformats.org/officeDocument/2006/relationships/image" Target="../media/image2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11" Type="http://schemas.openxmlformats.org/officeDocument/2006/relationships/image" Target="../media/image18.png"/><Relationship Id="rId5" Type="http://schemas.openxmlformats.org/officeDocument/2006/relationships/image" Target="../media/image8.png"/><Relationship Id="rId10" Type="http://schemas.openxmlformats.org/officeDocument/2006/relationships/image" Target="../media/image13.png"/><Relationship Id="rId4" Type="http://schemas.openxmlformats.org/officeDocument/2006/relationships/image" Target="../media/image11.png"/><Relationship Id="rId9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3.png"/><Relationship Id="rId7" Type="http://schemas.openxmlformats.org/officeDocument/2006/relationships/image" Target="../media/image9.png"/><Relationship Id="rId12" Type="http://schemas.openxmlformats.org/officeDocument/2006/relationships/image" Target="../media/image1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11" Type="http://schemas.openxmlformats.org/officeDocument/2006/relationships/image" Target="../media/image13.png"/><Relationship Id="rId5" Type="http://schemas.openxmlformats.org/officeDocument/2006/relationships/image" Target="../media/image6.png"/><Relationship Id="rId10" Type="http://schemas.openxmlformats.org/officeDocument/2006/relationships/image" Target="../media/image8.png"/><Relationship Id="rId4" Type="http://schemas.openxmlformats.org/officeDocument/2006/relationships/image" Target="../media/image27.png"/><Relationship Id="rId9" Type="http://schemas.openxmlformats.org/officeDocument/2006/relationships/image" Target="../media/image15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3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27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3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27.png"/><Relationship Id="rId9" Type="http://schemas.openxmlformats.org/officeDocument/2006/relationships/image" Target="../media/image18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3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27.png"/><Relationship Id="rId9" Type="http://schemas.openxmlformats.org/officeDocument/2006/relationships/image" Target="../media/image18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3.png"/><Relationship Id="rId7" Type="http://schemas.openxmlformats.org/officeDocument/2006/relationships/image" Target="../media/image9.png"/><Relationship Id="rId12" Type="http://schemas.openxmlformats.org/officeDocument/2006/relationships/image" Target="../media/image1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11" Type="http://schemas.openxmlformats.org/officeDocument/2006/relationships/image" Target="../media/image13.png"/><Relationship Id="rId5" Type="http://schemas.openxmlformats.org/officeDocument/2006/relationships/image" Target="../media/image6.png"/><Relationship Id="rId10" Type="http://schemas.openxmlformats.org/officeDocument/2006/relationships/image" Target="../media/image8.png"/><Relationship Id="rId4" Type="http://schemas.openxmlformats.org/officeDocument/2006/relationships/image" Target="../media/image27.png"/><Relationship Id="rId9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7.png"/><Relationship Id="rId3" Type="http://schemas.openxmlformats.org/officeDocument/2006/relationships/image" Target="../media/image9.png"/><Relationship Id="rId7" Type="http://schemas.openxmlformats.org/officeDocument/2006/relationships/image" Target="../media/image27.png"/><Relationship Id="rId12" Type="http://schemas.openxmlformats.org/officeDocument/2006/relationships/hyperlink" Target="https://flomaster.club/43917-zarjadka-dlja-detej-risunok.html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11" Type="http://schemas.openxmlformats.org/officeDocument/2006/relationships/image" Target="../media/image28.png"/><Relationship Id="rId5" Type="http://schemas.openxmlformats.org/officeDocument/2006/relationships/image" Target="../media/image8.png"/><Relationship Id="rId10" Type="http://schemas.openxmlformats.org/officeDocument/2006/relationships/image" Target="../media/image13.png"/><Relationship Id="rId4" Type="http://schemas.openxmlformats.org/officeDocument/2006/relationships/image" Target="../media/image11.png"/><Relationship Id="rId9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3.png"/><Relationship Id="rId7" Type="http://schemas.openxmlformats.org/officeDocument/2006/relationships/image" Target="../media/image9.png"/><Relationship Id="rId12" Type="http://schemas.openxmlformats.org/officeDocument/2006/relationships/image" Target="../media/image1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11" Type="http://schemas.openxmlformats.org/officeDocument/2006/relationships/image" Target="../media/image13.png"/><Relationship Id="rId5" Type="http://schemas.openxmlformats.org/officeDocument/2006/relationships/image" Target="../media/image6.png"/><Relationship Id="rId10" Type="http://schemas.openxmlformats.org/officeDocument/2006/relationships/image" Target="../media/image8.png"/><Relationship Id="rId4" Type="http://schemas.openxmlformats.org/officeDocument/2006/relationships/image" Target="../media/image27.png"/><Relationship Id="rId9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3.png"/><Relationship Id="rId7" Type="http://schemas.openxmlformats.org/officeDocument/2006/relationships/image" Target="../media/image9.png"/><Relationship Id="rId12" Type="http://schemas.openxmlformats.org/officeDocument/2006/relationships/image" Target="../media/image1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11" Type="http://schemas.openxmlformats.org/officeDocument/2006/relationships/image" Target="../media/image13.png"/><Relationship Id="rId5" Type="http://schemas.openxmlformats.org/officeDocument/2006/relationships/image" Target="../media/image6.png"/><Relationship Id="rId10" Type="http://schemas.openxmlformats.org/officeDocument/2006/relationships/image" Target="../media/image8.png"/><Relationship Id="rId4" Type="http://schemas.openxmlformats.org/officeDocument/2006/relationships/image" Target="../media/image27.png"/><Relationship Id="rId9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одзаголовок 2">
            <a:extLst>
              <a:ext uri="{FF2B5EF4-FFF2-40B4-BE49-F238E27FC236}">
                <a16:creationId xmlns="" xmlns:a16="http://schemas.microsoft.com/office/drawing/2014/main" id="{9BEE043C-E42A-40B4-A4F8-0FEFA9F38D44}"/>
              </a:ext>
            </a:extLst>
          </p:cNvPr>
          <p:cNvSpPr txBox="1">
            <a:spLocks/>
          </p:cNvSpPr>
          <p:nvPr/>
        </p:nvSpPr>
        <p:spPr>
          <a:xfrm>
            <a:off x="127839" y="6361079"/>
            <a:ext cx="8110726" cy="38775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None/>
            </a:pP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Е. С. Шилова, кандидат педагогических наук, доцент</a:t>
            </a:r>
          </a:p>
        </p:txBody>
      </p:sp>
      <p:sp>
        <p:nvSpPr>
          <p:cNvPr id="9" name="Подзаголовок 8">
            <a:extLst>
              <a:ext uri="{FF2B5EF4-FFF2-40B4-BE49-F238E27FC236}">
                <a16:creationId xmlns="" xmlns:a16="http://schemas.microsoft.com/office/drawing/2014/main" id="{7A520274-A647-4D06-8199-46288B075C12}"/>
              </a:ext>
            </a:extLst>
          </p:cNvPr>
          <p:cNvSpPr txBox="1">
            <a:spLocks noGrp="1"/>
          </p:cNvSpPr>
          <p:nvPr>
            <p:ph type="subTitle" idx="1"/>
          </p:nvPr>
        </p:nvSpPr>
        <p:spPr>
          <a:xfrm>
            <a:off x="3431524" y="3105260"/>
            <a:ext cx="5762625" cy="5909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8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Методическая разработка для учителя</a:t>
            </a:r>
            <a:r>
              <a:rPr lang="ru-RU" sz="18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8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1800" dirty="0">
              <a:solidFill>
                <a:schemeClr val="accent5">
                  <a:lumMod val="75000"/>
                </a:schemeClr>
              </a:solidFill>
            </a:endParaRPr>
          </a:p>
        </p:txBody>
      </p:sp>
      <p:pic>
        <p:nvPicPr>
          <p:cNvPr id="13" name="Рисунок 12">
            <a:extLst>
              <a:ext uri="{FF2B5EF4-FFF2-40B4-BE49-F238E27FC236}">
                <a16:creationId xmlns="" xmlns:a16="http://schemas.microsoft.com/office/drawing/2014/main" id="{597F3B1D-926C-480A-AE2A-7A190CB38B49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/>
          <a:srcRect l="21838" t="19608" r="7646" b="51866"/>
          <a:stretch/>
        </p:blipFill>
        <p:spPr>
          <a:xfrm>
            <a:off x="30689" y="0"/>
            <a:ext cx="12143381" cy="2046175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34783" y="1023087"/>
            <a:ext cx="11028219" cy="1023088"/>
          </a:xfrm>
        </p:spPr>
        <p:txBody>
          <a:bodyPr anchor="b"/>
          <a:lstStyle/>
          <a:p>
            <a:r>
              <a:rPr lang="ru-RU" sz="3200" b="1" dirty="0">
                <a:latin typeface="+mn-lt"/>
                <a:cs typeface="Arial" panose="020B0604020202020204" pitchFamily="34" charset="0"/>
              </a:rPr>
              <a:t> </a:t>
            </a:r>
            <a:br>
              <a:rPr lang="ru-RU" sz="3200" b="1" dirty="0">
                <a:latin typeface="+mn-lt"/>
                <a:cs typeface="Arial" panose="020B0604020202020204" pitchFamily="34" charset="0"/>
              </a:rPr>
            </a:br>
            <a:r>
              <a:rPr lang="ru-RU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Использование </a:t>
            </a:r>
            <a:r>
              <a:rPr lang="ru-RU" sz="2400" b="1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приёма </a:t>
            </a:r>
            <a:r>
              <a:rPr lang="ru-RU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сравнения при решении двух типов простых задач: </a:t>
            </a:r>
            <a:br>
              <a:rPr lang="ru-RU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ru-RU" sz="24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на увеличение числа на несколько единиц в прямой форме</a:t>
            </a:r>
            <a:r>
              <a:rPr lang="ru-RU" sz="24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/>
            </a:r>
            <a:br>
              <a:rPr lang="ru-RU" sz="24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ru-RU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и </a:t>
            </a:r>
            <a:r>
              <a:rPr lang="ru-RU" sz="24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на </a:t>
            </a:r>
            <a:r>
              <a:rPr lang="ru-RU" sz="24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разностное сравнение </a:t>
            </a:r>
            <a:r>
              <a:rPr lang="ru-RU" sz="2400" b="1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(«на </a:t>
            </a:r>
            <a:r>
              <a:rPr lang="ru-RU" sz="24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сколько больше</a:t>
            </a:r>
            <a:r>
              <a:rPr lang="ru-RU" sz="2400" b="1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?»)</a:t>
            </a:r>
            <a:endParaRPr lang="ru-RU" sz="2400" b="1" dirty="0">
              <a:solidFill>
                <a:srgbClr val="FF0000"/>
              </a:solidFill>
              <a:latin typeface="+mn-lt"/>
              <a:cs typeface="Arial" panose="020B0604020202020204" pitchFamily="34" charset="0"/>
            </a:endParaRPr>
          </a:p>
        </p:txBody>
      </p:sp>
      <p:pic>
        <p:nvPicPr>
          <p:cNvPr id="15" name="Рисунок 14">
            <a:extLst>
              <a:ext uri="{FF2B5EF4-FFF2-40B4-BE49-F238E27FC236}">
                <a16:creationId xmlns="" xmlns:a16="http://schemas.microsoft.com/office/drawing/2014/main" id="{E297E172-CB57-41F0-BA0E-B11497DF73B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253" y="4844081"/>
            <a:ext cx="382530" cy="369108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="" xmlns:a16="http://schemas.microsoft.com/office/drawing/2014/main" id="{701E1A47-6C99-445B-AF55-FC9648FF2F4E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5338" y="2286173"/>
            <a:ext cx="586145" cy="743953"/>
          </a:xfrm>
          <a:prstGeom prst="rect">
            <a:avLst/>
          </a:prstGeom>
        </p:spPr>
      </p:pic>
      <p:pic>
        <p:nvPicPr>
          <p:cNvPr id="18" name="Рисунок 17">
            <a:extLst>
              <a:ext uri="{FF2B5EF4-FFF2-40B4-BE49-F238E27FC236}">
                <a16:creationId xmlns="" xmlns:a16="http://schemas.microsoft.com/office/drawing/2014/main" id="{C3CAD9B9-5EB3-4EBB-AA93-62F779E3D93B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253" y="272477"/>
            <a:ext cx="573085" cy="652131"/>
          </a:xfrm>
          <a:prstGeom prst="rect">
            <a:avLst/>
          </a:prstGeom>
        </p:spPr>
      </p:pic>
      <p:pic>
        <p:nvPicPr>
          <p:cNvPr id="19" name="Рисунок 18">
            <a:extLst>
              <a:ext uri="{FF2B5EF4-FFF2-40B4-BE49-F238E27FC236}">
                <a16:creationId xmlns="" xmlns:a16="http://schemas.microsoft.com/office/drawing/2014/main" id="{C87A5EDC-D86E-40CA-84B9-CE75979B3700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07709" y="225948"/>
            <a:ext cx="555294" cy="529466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="" xmlns:a16="http://schemas.microsoft.com/office/drawing/2014/main" id="{A48B0DC9-869D-4202-A8C7-94FBF9DE437A}"/>
              </a:ext>
            </a:extLst>
          </p:cNvPr>
          <p:cNvSpPr txBox="1"/>
          <p:nvPr/>
        </p:nvSpPr>
        <p:spPr>
          <a:xfrm>
            <a:off x="3673992" y="3554947"/>
            <a:ext cx="5927207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endParaRPr lang="ru-RU" sz="2400" b="1" dirty="0"/>
          </a:p>
          <a:p>
            <a:pPr algn="ctr"/>
            <a:r>
              <a:rPr lang="ru-RU" sz="2800" b="1" dirty="0"/>
              <a:t> </a:t>
            </a:r>
            <a:r>
              <a:rPr lang="ru-RU" sz="3200" b="1" dirty="0">
                <a:solidFill>
                  <a:schemeClr val="accent1">
                    <a:lumMod val="75000"/>
                  </a:schemeClr>
                </a:solidFill>
                <a:ea typeface="+mj-ea"/>
                <a:cs typeface="Arial" panose="020B0604020202020204" pitchFamily="34" charset="0"/>
              </a:rPr>
              <a:t>Задание 3</a:t>
            </a:r>
          </a:p>
        </p:txBody>
      </p:sp>
    </p:spTree>
    <p:extLst>
      <p:ext uri="{BB962C8B-B14F-4D97-AF65-F5344CB8AC3E}">
        <p14:creationId xmlns:p14="http://schemas.microsoft.com/office/powerpoint/2010/main" val="3301679814"/>
      </p:ext>
    </p:extLst>
  </p:cSld>
  <p:clrMapOvr>
    <a:masterClrMapping/>
  </p:clrMapOvr>
  <p:transition spd="slow">
    <p:wip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Рисунок 2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363" y="6284379"/>
            <a:ext cx="410657" cy="428512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478" y="247920"/>
            <a:ext cx="573085" cy="652131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59621" y="247920"/>
            <a:ext cx="408635" cy="464358"/>
          </a:xfrm>
          <a:prstGeom prst="rect">
            <a:avLst/>
          </a:prstGeom>
        </p:spPr>
      </p:pic>
      <p:sp>
        <p:nvSpPr>
          <p:cNvPr id="4" name="Овал 3">
            <a:extLst>
              <a:ext uri="{FF2B5EF4-FFF2-40B4-BE49-F238E27FC236}">
                <a16:creationId xmlns:a16="http://schemas.microsoft.com/office/drawing/2014/main" xmlns="" id="{8777925F-0391-49DA-91E4-FB004011D903}"/>
              </a:ext>
            </a:extLst>
          </p:cNvPr>
          <p:cNvSpPr/>
          <p:nvPr/>
        </p:nvSpPr>
        <p:spPr>
          <a:xfrm rot="20422078">
            <a:off x="5058227" y="4898504"/>
            <a:ext cx="1630172" cy="439270"/>
          </a:xfrm>
          <a:prstGeom prst="ellipse">
            <a:avLst/>
          </a:prstGeom>
          <a:solidFill>
            <a:srgbClr val="F2FCE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0" name="Рисунок 2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4247" y="6148565"/>
            <a:ext cx="451536" cy="430534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767404">
            <a:off x="3209352" y="3385437"/>
            <a:ext cx="395306" cy="521584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7019" y="1950532"/>
            <a:ext cx="382530" cy="369108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86067" y="5863549"/>
            <a:ext cx="855092" cy="942012"/>
          </a:xfrm>
          <a:prstGeom prst="rect">
            <a:avLst/>
          </a:prstGeom>
        </p:spPr>
      </p:pic>
      <p:sp>
        <p:nvSpPr>
          <p:cNvPr id="33" name="TextBox 32">
            <a:extLst>
              <a:ext uri="{FF2B5EF4-FFF2-40B4-BE49-F238E27FC236}">
                <a16:creationId xmlns:a16="http://schemas.microsoft.com/office/drawing/2014/main" xmlns="" id="{EB0B9CFC-55BA-40CA-8136-4751FBF7585B}"/>
              </a:ext>
            </a:extLst>
          </p:cNvPr>
          <p:cNvSpPr txBox="1"/>
          <p:nvPr/>
        </p:nvSpPr>
        <p:spPr>
          <a:xfrm>
            <a:off x="11395526" y="5873873"/>
            <a:ext cx="4924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xmlns="" id="{5123EADC-07C1-4428-84B8-A1F577E877D1}"/>
              </a:ext>
            </a:extLst>
          </p:cNvPr>
          <p:cNvSpPr txBox="1"/>
          <p:nvPr/>
        </p:nvSpPr>
        <p:spPr>
          <a:xfrm>
            <a:off x="4251509" y="480099"/>
            <a:ext cx="2555227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3600" b="1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РЕФЛЕКСИЯ</a:t>
            </a:r>
          </a:p>
        </p:txBody>
      </p:sp>
      <p:pic>
        <p:nvPicPr>
          <p:cNvPr id="32" name="Рисунок 31">
            <a:extLst>
              <a:ext uri="{FF2B5EF4-FFF2-40B4-BE49-F238E27FC236}">
                <a16:creationId xmlns:a16="http://schemas.microsoft.com/office/drawing/2014/main" xmlns="" id="{5D9D9373-A20C-4E52-AA33-373F75188776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876374">
            <a:off x="2462370" y="5636933"/>
            <a:ext cx="1042447" cy="710168"/>
          </a:xfrm>
          <a:prstGeom prst="rect">
            <a:avLst/>
          </a:prstGeom>
        </p:spPr>
      </p:pic>
      <p:sp>
        <p:nvSpPr>
          <p:cNvPr id="31" name="Прямоугольник 30">
            <a:extLst>
              <a:ext uri="{FF2B5EF4-FFF2-40B4-BE49-F238E27FC236}">
                <a16:creationId xmlns:a16="http://schemas.microsoft.com/office/drawing/2014/main" xmlns="" id="{12688D7E-0468-4598-B22A-3AB40303A446}"/>
              </a:ext>
            </a:extLst>
          </p:cNvPr>
          <p:cNvSpPr/>
          <p:nvPr/>
        </p:nvSpPr>
        <p:spPr>
          <a:xfrm>
            <a:off x="2876017" y="1449199"/>
            <a:ext cx="6433083" cy="1094994"/>
          </a:xfrm>
          <a:prstGeom prst="rect">
            <a:avLst/>
          </a:prstGeom>
          <a:ln w="28575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ru-RU" sz="2400" b="1" dirty="0"/>
              <a:t>Возникали ли у вас трудности при составлении краткой записи и решении задач?</a:t>
            </a:r>
          </a:p>
        </p:txBody>
      </p:sp>
      <p:sp>
        <p:nvSpPr>
          <p:cNvPr id="48" name="Прямоугольник 47">
            <a:extLst>
              <a:ext uri="{FF2B5EF4-FFF2-40B4-BE49-F238E27FC236}">
                <a16:creationId xmlns:a16="http://schemas.microsoft.com/office/drawing/2014/main" xmlns="" id="{249EC523-31C0-4B17-B9B4-E7E2B822D91C}"/>
              </a:ext>
            </a:extLst>
          </p:cNvPr>
          <p:cNvSpPr/>
          <p:nvPr/>
        </p:nvSpPr>
        <p:spPr>
          <a:xfrm>
            <a:off x="3602415" y="2979205"/>
            <a:ext cx="5937935" cy="1151506"/>
          </a:xfrm>
          <a:prstGeom prst="rect">
            <a:avLst/>
          </a:prstGeom>
          <a:ln w="28575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ru-RU" sz="2400" b="1" dirty="0"/>
              <a:t>Понравилось ли вам вместе проверять правильность составления краткой записи </a:t>
            </a:r>
            <a:r>
              <a:rPr lang="ru-RU" sz="2400" b="1" dirty="0" smtClean="0"/>
              <a:t/>
            </a:r>
            <a:br>
              <a:rPr lang="ru-RU" sz="2400" b="1" dirty="0" smtClean="0"/>
            </a:br>
            <a:r>
              <a:rPr lang="ru-RU" sz="2400" b="1" dirty="0" smtClean="0"/>
              <a:t>и </a:t>
            </a:r>
            <a:r>
              <a:rPr lang="ru-RU" sz="2400" b="1" dirty="0"/>
              <a:t>решения задач?</a:t>
            </a:r>
          </a:p>
        </p:txBody>
      </p:sp>
      <p:pic>
        <p:nvPicPr>
          <p:cNvPr id="50" name="Рисунок 49">
            <a:extLst>
              <a:ext uri="{FF2B5EF4-FFF2-40B4-BE49-F238E27FC236}">
                <a16:creationId xmlns:a16="http://schemas.microsoft.com/office/drawing/2014/main" xmlns="" id="{1927C07D-76CD-447F-806C-EA137F3C9DC3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1422" y="5206411"/>
            <a:ext cx="382530" cy="369108"/>
          </a:xfrm>
          <a:prstGeom prst="rect">
            <a:avLst/>
          </a:prstGeom>
        </p:spPr>
      </p:pic>
      <p:pic>
        <p:nvPicPr>
          <p:cNvPr id="55" name="Рисунок 54">
            <a:extLst>
              <a:ext uri="{FF2B5EF4-FFF2-40B4-BE49-F238E27FC236}">
                <a16:creationId xmlns:a16="http://schemas.microsoft.com/office/drawing/2014/main" xmlns="" id="{F58580BD-7586-48CC-B9DB-E84CE18A192D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767404">
            <a:off x="4697595" y="5491025"/>
            <a:ext cx="395306" cy="521584"/>
          </a:xfrm>
          <a:prstGeom prst="rect">
            <a:avLst/>
          </a:prstGeom>
        </p:spPr>
      </p:pic>
      <p:pic>
        <p:nvPicPr>
          <p:cNvPr id="29" name="Рисунок 28">
            <a:extLst>
              <a:ext uri="{FF2B5EF4-FFF2-40B4-BE49-F238E27FC236}">
                <a16:creationId xmlns:a16="http://schemas.microsoft.com/office/drawing/2014/main" xmlns="" id="{A0553D2A-18C1-4377-BBE2-33CE7809B65E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237" y="3159355"/>
            <a:ext cx="2227716" cy="3175200"/>
          </a:xfrm>
          <a:prstGeom prst="rect">
            <a:avLst/>
          </a:prstGeom>
        </p:spPr>
      </p:pic>
      <p:sp>
        <p:nvSpPr>
          <p:cNvPr id="25" name="Прямоугольник 24">
            <a:extLst>
              <a:ext uri="{FF2B5EF4-FFF2-40B4-BE49-F238E27FC236}">
                <a16:creationId xmlns:a16="http://schemas.microsoft.com/office/drawing/2014/main" xmlns="" id="{ADE731E0-6B34-40AB-B2A2-490CABB6857F}"/>
              </a:ext>
            </a:extLst>
          </p:cNvPr>
          <p:cNvSpPr/>
          <p:nvPr/>
        </p:nvSpPr>
        <p:spPr>
          <a:xfrm>
            <a:off x="4358715" y="4565724"/>
            <a:ext cx="6509435" cy="1511145"/>
          </a:xfrm>
          <a:prstGeom prst="rect">
            <a:avLst/>
          </a:prstGeom>
          <a:ln w="28575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/>
              <a:t>Что необходимо сделать, чтобы устранить </a:t>
            </a:r>
            <a:r>
              <a:rPr lang="ru-RU" sz="2400" b="1" dirty="0" smtClean="0"/>
              <a:t/>
            </a:r>
            <a:br>
              <a:rPr lang="ru-RU" sz="2400" b="1" dirty="0" smtClean="0"/>
            </a:br>
            <a:r>
              <a:rPr lang="ru-RU" sz="2400" b="1" dirty="0" smtClean="0"/>
              <a:t>все </a:t>
            </a:r>
            <a:r>
              <a:rPr lang="ru-RU" sz="2400" b="1" dirty="0"/>
              <a:t>затруднения, которые возникали при составлении краткой записи и решении задач?</a:t>
            </a:r>
          </a:p>
        </p:txBody>
      </p:sp>
    </p:spTree>
    <p:extLst>
      <p:ext uri="{BB962C8B-B14F-4D97-AF65-F5344CB8AC3E}">
        <p14:creationId xmlns:p14="http://schemas.microsoft.com/office/powerpoint/2010/main" val="3747393032"/>
      </p:ext>
    </p:extLst>
  </p:cSld>
  <p:clrMapOvr>
    <a:masterClrMapping/>
  </p:clrMapOvr>
  <p:transition spd="slow" advClick="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  <p:bldP spid="48" grpId="0" animBg="1"/>
      <p:bldP spid="2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Рисунок 1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9587" y="6040526"/>
            <a:ext cx="635915" cy="659344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767404">
            <a:off x="3250841" y="6255058"/>
            <a:ext cx="457488" cy="603630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0407" y="6187765"/>
            <a:ext cx="382530" cy="369108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86067" y="5863549"/>
            <a:ext cx="855092" cy="942012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363" y="6284379"/>
            <a:ext cx="410657" cy="428512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478" y="247920"/>
            <a:ext cx="573085" cy="652131"/>
          </a:xfrm>
          <a:prstGeom prst="rect">
            <a:avLst/>
          </a:prstGeom>
        </p:spPr>
      </p:pic>
      <p:pic>
        <p:nvPicPr>
          <p:cNvPr id="30" name="Рисунок 29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2995" y="5904021"/>
            <a:ext cx="451536" cy="430534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59621" y="247920"/>
            <a:ext cx="408635" cy="464358"/>
          </a:xfrm>
          <a:prstGeom prst="rect">
            <a:avLst/>
          </a:prstGeom>
        </p:spPr>
      </p:pic>
      <p:sp>
        <p:nvSpPr>
          <p:cNvPr id="4" name="Овал 3">
            <a:extLst>
              <a:ext uri="{FF2B5EF4-FFF2-40B4-BE49-F238E27FC236}">
                <a16:creationId xmlns="" xmlns:a16="http://schemas.microsoft.com/office/drawing/2014/main" id="{8777925F-0391-49DA-91E4-FB004011D903}"/>
              </a:ext>
            </a:extLst>
          </p:cNvPr>
          <p:cNvSpPr/>
          <p:nvPr/>
        </p:nvSpPr>
        <p:spPr>
          <a:xfrm rot="20422078">
            <a:off x="5058227" y="4898504"/>
            <a:ext cx="1630172" cy="439270"/>
          </a:xfrm>
          <a:prstGeom prst="ellipse">
            <a:avLst/>
          </a:prstGeom>
          <a:solidFill>
            <a:srgbClr val="F2FCE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TextBox 32">
            <a:extLst>
              <a:ext uri="{FF2B5EF4-FFF2-40B4-BE49-F238E27FC236}">
                <a16:creationId xmlns="" xmlns:a16="http://schemas.microsoft.com/office/drawing/2014/main" id="{EB0B9CFC-55BA-40CA-8136-4751FBF7585B}"/>
              </a:ext>
            </a:extLst>
          </p:cNvPr>
          <p:cNvSpPr txBox="1"/>
          <p:nvPr/>
        </p:nvSpPr>
        <p:spPr>
          <a:xfrm>
            <a:off x="11458281" y="5873873"/>
            <a:ext cx="3385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pic>
        <p:nvPicPr>
          <p:cNvPr id="28" name="Рисунок 27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061040">
            <a:off x="2109131" y="5633817"/>
            <a:ext cx="1042447" cy="710168"/>
          </a:xfrm>
          <a:prstGeom prst="rect">
            <a:avLst/>
          </a:prstGeom>
        </p:spPr>
      </p:pic>
      <p:sp>
        <p:nvSpPr>
          <p:cNvPr id="16" name="Прямоугольник 15">
            <a:extLst>
              <a:ext uri="{FF2B5EF4-FFF2-40B4-BE49-F238E27FC236}">
                <a16:creationId xmlns="" xmlns:a16="http://schemas.microsoft.com/office/drawing/2014/main" id="{0F7BEE73-7D2F-4362-927F-76544E381EC0}"/>
              </a:ext>
            </a:extLst>
          </p:cNvPr>
          <p:cNvSpPr/>
          <p:nvPr/>
        </p:nvSpPr>
        <p:spPr>
          <a:xfrm>
            <a:off x="4858872" y="321827"/>
            <a:ext cx="2474257" cy="115644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28575"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solidFill>
                  <a:srgbClr val="FF0000"/>
                </a:solidFill>
              </a:rPr>
              <a:t> </a:t>
            </a:r>
            <a:r>
              <a:rPr lang="ru-RU" sz="3200" b="1" dirty="0" smtClean="0">
                <a:solidFill>
                  <a:srgbClr val="FF0000"/>
                </a:solidFill>
              </a:rPr>
              <a:t>Повторите! </a:t>
            </a:r>
            <a:endParaRPr lang="ru-RU" sz="3200" b="1" dirty="0">
              <a:solidFill>
                <a:srgbClr val="FF0000"/>
              </a:solidFill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="" xmlns:a16="http://schemas.microsoft.com/office/drawing/2014/main" id="{DFA66FEA-A8BE-4F2D-9CF3-7A0EAA6382DF}"/>
              </a:ext>
            </a:extLst>
          </p:cNvPr>
          <p:cNvSpPr txBox="1"/>
          <p:nvPr/>
        </p:nvSpPr>
        <p:spPr>
          <a:xfrm>
            <a:off x="2040519" y="2012396"/>
            <a:ext cx="8110963" cy="16376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32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Чтобы </a:t>
            </a:r>
            <a:r>
              <a:rPr lang="ru-RU" sz="32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узнать, </a:t>
            </a:r>
            <a:r>
              <a:rPr lang="ru-RU" sz="32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 сколько </a:t>
            </a:r>
            <a:r>
              <a:rPr lang="ru-RU" sz="32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одно число </a:t>
            </a:r>
            <a:r>
              <a:rPr lang="ru-RU" sz="32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больше другого</a:t>
            </a:r>
            <a:r>
              <a:rPr lang="ru-RU" sz="32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нужно из</a:t>
            </a:r>
            <a:r>
              <a:rPr lang="ru-RU" sz="32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большего числа вычесть меньшее</a:t>
            </a:r>
            <a:r>
              <a:rPr lang="ru-RU" sz="32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ru-RU" sz="3200" b="1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5" name="Рисунок 14">
            <a:extLst>
              <a:ext uri="{FF2B5EF4-FFF2-40B4-BE49-F238E27FC236}">
                <a16:creationId xmlns="" xmlns:a16="http://schemas.microsoft.com/office/drawing/2014/main" id="{911847CB-1E49-49B4-9534-A284407381DB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62" y="3648635"/>
            <a:ext cx="2155883" cy="3156925"/>
          </a:xfrm>
          <a:prstGeom prst="rect">
            <a:avLst/>
          </a:prstGeom>
        </p:spPr>
      </p:pic>
      <p:sp>
        <p:nvSpPr>
          <p:cNvPr id="25" name="Прямоугольник 24">
            <a:extLst>
              <a:ext uri="{FF2B5EF4-FFF2-40B4-BE49-F238E27FC236}">
                <a16:creationId xmlns="" xmlns:a16="http://schemas.microsoft.com/office/drawing/2014/main" id="{973B9AB8-382A-4820-AE5E-BD63DB919836}"/>
              </a:ext>
            </a:extLst>
          </p:cNvPr>
          <p:cNvSpPr/>
          <p:nvPr/>
        </p:nvSpPr>
        <p:spPr>
          <a:xfrm>
            <a:off x="3580737" y="5598858"/>
            <a:ext cx="5626016" cy="110101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28575"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chemeClr val="tx1"/>
                </a:solidFill>
              </a:rPr>
              <a:t> Задание:</a:t>
            </a:r>
          </a:p>
          <a:p>
            <a:pPr algn="ctr"/>
            <a:r>
              <a:rPr lang="ru-RU" sz="2800" b="1" i="1" dirty="0">
                <a:solidFill>
                  <a:schemeClr val="tx1"/>
                </a:solidFill>
              </a:rPr>
              <a:t>расскажите </a:t>
            </a:r>
            <a:r>
              <a:rPr lang="ru-RU" sz="2800" b="1" i="1" dirty="0" smtClean="0">
                <a:solidFill>
                  <a:schemeClr val="tx1"/>
                </a:solidFill>
              </a:rPr>
              <a:t> друг  другу  </a:t>
            </a:r>
            <a:r>
              <a:rPr lang="ru-RU" sz="2800" b="1" i="1" dirty="0">
                <a:solidFill>
                  <a:schemeClr val="tx1"/>
                </a:solidFill>
              </a:rPr>
              <a:t>правило.</a:t>
            </a:r>
          </a:p>
        </p:txBody>
      </p:sp>
    </p:spTree>
    <p:extLst>
      <p:ext uri="{BB962C8B-B14F-4D97-AF65-F5344CB8AC3E}">
        <p14:creationId xmlns:p14="http://schemas.microsoft.com/office/powerpoint/2010/main" val="899869396"/>
      </p:ext>
    </p:extLst>
  </p:cSld>
  <p:clrMapOvr>
    <a:masterClrMapping/>
  </p:clrMapOvr>
  <p:transition spd="slow" advClick="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2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Рисунок 1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9587" y="6040526"/>
            <a:ext cx="635915" cy="659344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767404">
            <a:off x="3250841" y="6255058"/>
            <a:ext cx="457488" cy="603630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0407" y="6187765"/>
            <a:ext cx="382530" cy="369108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22555" y="5835767"/>
            <a:ext cx="855092" cy="942012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995" y="6304884"/>
            <a:ext cx="410657" cy="428512"/>
          </a:xfrm>
          <a:prstGeom prst="rect">
            <a:avLst/>
          </a:prstGeom>
        </p:spPr>
      </p:pic>
      <p:pic>
        <p:nvPicPr>
          <p:cNvPr id="30" name="Рисунок 2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2995" y="5904021"/>
            <a:ext cx="451536" cy="430534"/>
          </a:xfrm>
          <a:prstGeom prst="rect">
            <a:avLst/>
          </a:prstGeom>
        </p:spPr>
      </p:pic>
      <p:sp>
        <p:nvSpPr>
          <p:cNvPr id="4" name="Овал 3">
            <a:extLst>
              <a:ext uri="{FF2B5EF4-FFF2-40B4-BE49-F238E27FC236}">
                <a16:creationId xmlns="" xmlns:a16="http://schemas.microsoft.com/office/drawing/2014/main" id="{8777925F-0391-49DA-91E4-FB004011D903}"/>
              </a:ext>
            </a:extLst>
          </p:cNvPr>
          <p:cNvSpPr/>
          <p:nvPr/>
        </p:nvSpPr>
        <p:spPr>
          <a:xfrm rot="20422078">
            <a:off x="5058227" y="4898504"/>
            <a:ext cx="1630172" cy="439270"/>
          </a:xfrm>
          <a:prstGeom prst="ellipse">
            <a:avLst/>
          </a:prstGeom>
          <a:solidFill>
            <a:srgbClr val="F2FCE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TextBox 18">
            <a:extLst>
              <a:ext uri="{FF2B5EF4-FFF2-40B4-BE49-F238E27FC236}">
                <a16:creationId xmlns="" xmlns:a16="http://schemas.microsoft.com/office/drawing/2014/main" id="{B56228F5-A19C-4251-8B4B-009EEFE57912}"/>
              </a:ext>
            </a:extLst>
          </p:cNvPr>
          <p:cNvSpPr txBox="1"/>
          <p:nvPr/>
        </p:nvSpPr>
        <p:spPr>
          <a:xfrm>
            <a:off x="727824" y="885674"/>
            <a:ext cx="10736352" cy="408868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</a:pPr>
            <a:r>
              <a:rPr lang="ru-RU" sz="3200" b="1" i="1" dirty="0" smtClean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Составьте  </a:t>
            </a:r>
            <a:r>
              <a:rPr lang="ru-RU" sz="3200" b="1" i="1" dirty="0" smtClean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краткую  </a:t>
            </a:r>
            <a:r>
              <a:rPr lang="ru-RU" sz="3200" b="1" i="1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запись </a:t>
            </a:r>
            <a:r>
              <a:rPr lang="ru-RU" sz="3200" b="1" i="1" dirty="0" smtClean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и  решите  задачу</a:t>
            </a:r>
            <a:r>
              <a:rPr lang="ru-RU" sz="3200" b="1" i="1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algn="ctr" eaLnBrk="0" fontAlgn="base" hangingPunct="0">
              <a:lnSpc>
                <a:spcPct val="107000"/>
              </a:lnSpc>
              <a:spcAft>
                <a:spcPts val="800"/>
              </a:spcAft>
            </a:pPr>
            <a:r>
              <a:rPr lang="ru-RU" sz="3200" b="1" i="1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Вариант</a:t>
            </a:r>
            <a:r>
              <a:rPr lang="ru-RU" sz="3200" b="1" i="1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i="1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  <a:p>
            <a:pPr algn="just" eaLnBrk="0" fontAlgn="base" hangingPunct="0">
              <a:lnSpc>
                <a:spcPct val="107000"/>
              </a:lnSpc>
              <a:spcAft>
                <a:spcPts val="800"/>
              </a:spcAft>
            </a:pPr>
            <a:r>
              <a:rPr lang="ru-RU" sz="3200" b="1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ru-RU" sz="32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концерте выступало 54 мальчика, а девочек </a:t>
            </a:r>
            <a:r>
              <a:rPr lang="ru-RU" sz="3200" b="1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—</a:t>
            </a:r>
            <a:r>
              <a:rPr lang="ru-RU" sz="3200" b="1" i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32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 16 больше. Сколько девочек выступало на </a:t>
            </a:r>
            <a:r>
              <a:rPr lang="ru-RU" sz="3200" b="1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концерте</a:t>
            </a:r>
            <a:r>
              <a:rPr lang="ru-RU" sz="3200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  <a:endParaRPr lang="ru-RU" sz="32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 eaLnBrk="0" fontAlgn="base" hangingPunct="0">
              <a:lnSpc>
                <a:spcPct val="107000"/>
              </a:lnSpc>
              <a:spcAft>
                <a:spcPts val="800"/>
              </a:spcAft>
            </a:pPr>
            <a:r>
              <a:rPr lang="ru-RU" sz="32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Вариант 2</a:t>
            </a:r>
          </a:p>
          <a:p>
            <a:pPr algn="just" eaLnBrk="0" fontAlgn="base" hangingPunct="0">
              <a:lnSpc>
                <a:spcPct val="107000"/>
              </a:lnSpc>
              <a:spcAft>
                <a:spcPts val="800"/>
              </a:spcAft>
            </a:pPr>
            <a:r>
              <a:rPr lang="ru-RU" sz="3200" b="1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ru-RU" sz="32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концерте выступало 54 мальчика и 16 девочек. </a:t>
            </a:r>
            <a:r>
              <a:rPr lang="ru-RU" sz="3200" b="1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200" b="1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b="1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ru-RU" sz="32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сколько больше выступало мальчиков, чем девочек</a:t>
            </a:r>
            <a:r>
              <a:rPr lang="ru-RU" sz="3200" b="1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ru-RU" sz="32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="" xmlns:a16="http://schemas.microsoft.com/office/drawing/2014/main" id="{12AD2515-1401-4A2A-ADB3-98A22B97EF7F}"/>
              </a:ext>
            </a:extLst>
          </p:cNvPr>
          <p:cNvSpPr txBox="1"/>
          <p:nvPr/>
        </p:nvSpPr>
        <p:spPr>
          <a:xfrm>
            <a:off x="11075358" y="5873873"/>
            <a:ext cx="60228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15" name="Прямоугольник 14">
            <a:extLst>
              <a:ext uri="{FF2B5EF4-FFF2-40B4-BE49-F238E27FC236}">
                <a16:creationId xmlns="" xmlns:a16="http://schemas.microsoft.com/office/drawing/2014/main" id="{B8D73842-9DFE-4800-BF9E-9DD20A758AD7}"/>
              </a:ext>
            </a:extLst>
          </p:cNvPr>
          <p:cNvSpPr/>
          <p:nvPr/>
        </p:nvSpPr>
        <p:spPr>
          <a:xfrm>
            <a:off x="4093939" y="5468471"/>
            <a:ext cx="4004122" cy="1067179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28575"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chemeClr val="tx1"/>
                </a:solidFill>
              </a:rPr>
              <a:t>  Задание:</a:t>
            </a:r>
          </a:p>
          <a:p>
            <a:pPr algn="ctr"/>
            <a:r>
              <a:rPr lang="ru-RU" sz="2800" b="1" i="1" dirty="0" smtClean="0">
                <a:solidFill>
                  <a:schemeClr val="tx1"/>
                </a:solidFill>
              </a:rPr>
              <a:t>запишите </a:t>
            </a:r>
            <a:r>
              <a:rPr lang="ru-RU" sz="2800" b="1" i="1" dirty="0" smtClean="0">
                <a:solidFill>
                  <a:schemeClr val="tx1"/>
                </a:solidFill>
              </a:rPr>
              <a:t> в  </a:t>
            </a:r>
            <a:r>
              <a:rPr lang="ru-RU" sz="2800" b="1" i="1" dirty="0">
                <a:solidFill>
                  <a:schemeClr val="tx1"/>
                </a:solidFill>
              </a:rPr>
              <a:t>тетради. </a:t>
            </a:r>
          </a:p>
        </p:txBody>
      </p:sp>
    </p:spTree>
    <p:extLst>
      <p:ext uri="{BB962C8B-B14F-4D97-AF65-F5344CB8AC3E}">
        <p14:creationId xmlns:p14="http://schemas.microsoft.com/office/powerpoint/2010/main" val="2478727555"/>
      </p:ext>
    </p:extLst>
  </p:cSld>
  <p:clrMapOvr>
    <a:masterClrMapping/>
  </p:clrMapOvr>
  <p:transition spd="slow" advClick="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Рисунок 1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9587" y="6040526"/>
            <a:ext cx="635915" cy="659344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767404">
            <a:off x="3250841" y="6255058"/>
            <a:ext cx="457488" cy="603630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0407" y="6187765"/>
            <a:ext cx="382530" cy="369108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22555" y="5835767"/>
            <a:ext cx="855092" cy="942012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995" y="6304884"/>
            <a:ext cx="410657" cy="428512"/>
          </a:xfrm>
          <a:prstGeom prst="rect">
            <a:avLst/>
          </a:prstGeom>
        </p:spPr>
      </p:pic>
      <p:pic>
        <p:nvPicPr>
          <p:cNvPr id="30" name="Рисунок 2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2995" y="5904021"/>
            <a:ext cx="451536" cy="430534"/>
          </a:xfrm>
          <a:prstGeom prst="rect">
            <a:avLst/>
          </a:prstGeom>
        </p:spPr>
      </p:pic>
      <p:sp>
        <p:nvSpPr>
          <p:cNvPr id="4" name="Овал 3">
            <a:extLst>
              <a:ext uri="{FF2B5EF4-FFF2-40B4-BE49-F238E27FC236}">
                <a16:creationId xmlns="" xmlns:a16="http://schemas.microsoft.com/office/drawing/2014/main" id="{8777925F-0391-49DA-91E4-FB004011D903}"/>
              </a:ext>
            </a:extLst>
          </p:cNvPr>
          <p:cNvSpPr/>
          <p:nvPr/>
        </p:nvSpPr>
        <p:spPr>
          <a:xfrm rot="20422078">
            <a:off x="5058227" y="4898504"/>
            <a:ext cx="1630172" cy="439270"/>
          </a:xfrm>
          <a:prstGeom prst="ellipse">
            <a:avLst/>
          </a:prstGeom>
          <a:solidFill>
            <a:srgbClr val="F2FCE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TextBox 18">
            <a:extLst>
              <a:ext uri="{FF2B5EF4-FFF2-40B4-BE49-F238E27FC236}">
                <a16:creationId xmlns="" xmlns:a16="http://schemas.microsoft.com/office/drawing/2014/main" id="{B56228F5-A19C-4251-8B4B-009EEFE57912}"/>
              </a:ext>
            </a:extLst>
          </p:cNvPr>
          <p:cNvSpPr txBox="1"/>
          <p:nvPr/>
        </p:nvSpPr>
        <p:spPr>
          <a:xfrm>
            <a:off x="2966244" y="277260"/>
            <a:ext cx="6259511" cy="448904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</a:pPr>
            <a:r>
              <a:rPr lang="ru-RU" sz="2800" b="1" i="1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Вариант</a:t>
            </a:r>
            <a:r>
              <a:rPr lang="ru-RU" sz="2800" b="1" i="1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i="1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  <a:p>
            <a:pPr algn="just">
              <a:lnSpc>
                <a:spcPct val="107000"/>
              </a:lnSpc>
            </a:pPr>
            <a:r>
              <a:rPr lang="ru-RU" sz="28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ru-RU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концерте выступало 54 мальчика, </a:t>
            </a:r>
            <a:r>
              <a:rPr lang="ru-RU" sz="28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 </a:t>
            </a:r>
            <a:r>
              <a:rPr lang="ru-RU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девочек </a:t>
            </a:r>
            <a: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—</a:t>
            </a:r>
            <a:r>
              <a:rPr lang="ru-RU" sz="2800" b="1" i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 16 больше. Сколько девочек выступало на концерте</a:t>
            </a:r>
            <a:r>
              <a:rPr lang="ru-RU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  <a:endParaRPr lang="ru-RU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 algn="just">
              <a:lnSpc>
                <a:spcPct val="107000"/>
              </a:lnSpc>
              <a:spcAft>
                <a:spcPts val="800"/>
              </a:spcAft>
            </a:pPr>
            <a:r>
              <a:rPr lang="ru-RU" sz="28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Мальчиков </a:t>
            </a:r>
            <a:r>
              <a:rPr lang="ru-RU" sz="2800" b="1" i="1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— </a:t>
            </a:r>
            <a:r>
              <a:rPr lang="ru-RU" sz="28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54. </a:t>
            </a:r>
            <a:endParaRPr lang="ru-RU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 algn="just">
              <a:lnSpc>
                <a:spcPct val="107000"/>
              </a:lnSpc>
              <a:spcAft>
                <a:spcPts val="800"/>
              </a:spcAft>
            </a:pPr>
            <a:r>
              <a:rPr lang="ru-RU" sz="28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Девочек </a:t>
            </a:r>
            <a:r>
              <a:rPr lang="ru-RU" sz="2800" b="1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— </a:t>
            </a:r>
            <a:r>
              <a:rPr lang="ru-RU" sz="28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?, </a:t>
            </a:r>
            <a:r>
              <a:rPr lang="ru-RU" sz="2800" b="1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 16 больше</a:t>
            </a:r>
            <a:r>
              <a:rPr lang="ru-RU" sz="28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endParaRPr lang="ru-RU" sz="2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 algn="just">
              <a:lnSpc>
                <a:spcPct val="107000"/>
              </a:lnSpc>
              <a:spcAft>
                <a:spcPts val="800"/>
              </a:spcAft>
            </a:pPr>
            <a:r>
              <a:rPr lang="ru-RU" sz="2800" b="1" i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2800" b="1" i="1" dirty="0" smtClean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		</a:t>
            </a:r>
            <a:r>
              <a:rPr lang="ru-RU" sz="2800" b="1" i="1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Задача </a:t>
            </a:r>
            <a:endParaRPr lang="ru-RU" sz="2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457200"/>
            <a:r>
              <a:rPr lang="ru-RU" sz="28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54 </a:t>
            </a:r>
            <a:r>
              <a:rPr lang="ru-RU" sz="2800" b="1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+</a:t>
            </a:r>
            <a:r>
              <a:rPr lang="ru-RU" sz="28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16 = 70 (д.)</a:t>
            </a:r>
            <a:endParaRPr lang="ru-RU" sz="2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457200"/>
            <a:r>
              <a:rPr lang="ru-RU" sz="28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Ответ: 70 девочек</a:t>
            </a:r>
            <a:r>
              <a:rPr lang="ru-RU" sz="2800" b="1" i="1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ru-RU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="" xmlns:a16="http://schemas.microsoft.com/office/drawing/2014/main" id="{12AD2515-1401-4A2A-ADB3-98A22B97EF7F}"/>
              </a:ext>
            </a:extLst>
          </p:cNvPr>
          <p:cNvSpPr txBox="1"/>
          <p:nvPr/>
        </p:nvSpPr>
        <p:spPr>
          <a:xfrm>
            <a:off x="11075358" y="5873873"/>
            <a:ext cx="60228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15" name="Прямоугольник 14">
            <a:extLst>
              <a:ext uri="{FF2B5EF4-FFF2-40B4-BE49-F238E27FC236}">
                <a16:creationId xmlns="" xmlns:a16="http://schemas.microsoft.com/office/drawing/2014/main" id="{B8D73842-9DFE-4800-BF9E-9DD20A758AD7}"/>
              </a:ext>
            </a:extLst>
          </p:cNvPr>
          <p:cNvSpPr/>
          <p:nvPr/>
        </p:nvSpPr>
        <p:spPr>
          <a:xfrm>
            <a:off x="2321859" y="4787153"/>
            <a:ext cx="7566211" cy="199062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28575"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chemeClr val="tx1"/>
                </a:solidFill>
              </a:rPr>
              <a:t>  </a:t>
            </a:r>
            <a:r>
              <a:rPr lang="ru-RU" sz="2400" b="1" dirty="0">
                <a:solidFill>
                  <a:schemeClr val="tx1"/>
                </a:solidFill>
              </a:rPr>
              <a:t>Задание:</a:t>
            </a:r>
            <a:endParaRPr lang="ru-RU" sz="2400" b="1" i="1" dirty="0">
              <a:solidFill>
                <a:schemeClr val="tx1"/>
              </a:solidFill>
            </a:endParaRPr>
          </a:p>
          <a:p>
            <a:pPr algn="ctr"/>
            <a:r>
              <a:rPr lang="ru-RU" sz="2400" b="1" i="1" dirty="0">
                <a:solidFill>
                  <a:schemeClr val="tx1"/>
                </a:solidFill>
              </a:rPr>
              <a:t>вместе проверьте правильность составления краткой записи и решения задачи.</a:t>
            </a:r>
          </a:p>
          <a:p>
            <a:pPr algn="ctr"/>
            <a:r>
              <a:rPr lang="ru-RU" sz="2400" b="1" i="1" dirty="0"/>
              <a:t>Какие слова помогли выбрать правильное решение? </a:t>
            </a:r>
          </a:p>
          <a:p>
            <a:pPr algn="ctr"/>
            <a:r>
              <a:rPr lang="ru-RU" sz="2400" b="1" i="1" dirty="0"/>
              <a:t>Что </a:t>
            </a:r>
            <a:r>
              <a:rPr lang="ru-RU" sz="2400" b="1" i="1" dirty="0" smtClean="0"/>
              <a:t>значит «на </a:t>
            </a:r>
            <a:r>
              <a:rPr lang="ru-RU" sz="2400" b="1" i="1" dirty="0"/>
              <a:t>16 </a:t>
            </a:r>
            <a:r>
              <a:rPr lang="ru-RU" sz="2400" b="1" i="1" dirty="0" smtClean="0"/>
              <a:t>больше»? </a:t>
            </a:r>
            <a:endParaRPr lang="ru-RU" sz="2400" b="1" i="1" dirty="0">
              <a:solidFill>
                <a:schemeClr val="tx1"/>
              </a:solidFill>
            </a:endParaRPr>
          </a:p>
        </p:txBody>
      </p:sp>
      <p:pic>
        <p:nvPicPr>
          <p:cNvPr id="12" name="Рисунок 11">
            <a:extLst>
              <a:ext uri="{FF2B5EF4-FFF2-40B4-BE49-F238E27FC236}">
                <a16:creationId xmlns="" xmlns:a16="http://schemas.microsoft.com/office/drawing/2014/main" id="{6D8A1F2D-8BA0-42E7-A95C-2C47141FED13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61" y="4374776"/>
            <a:ext cx="1812833" cy="24832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4379846"/>
      </p:ext>
    </p:extLst>
  </p:cSld>
  <p:clrMapOvr>
    <a:masterClrMapping/>
  </p:clrMapOvr>
  <p:transition spd="slow" advClick="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Рисунок 1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9587" y="6040526"/>
            <a:ext cx="635915" cy="659344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767404">
            <a:off x="3250841" y="6255058"/>
            <a:ext cx="457488" cy="603630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0407" y="6187765"/>
            <a:ext cx="382530" cy="369108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22555" y="5835767"/>
            <a:ext cx="855092" cy="942012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995" y="6304884"/>
            <a:ext cx="410657" cy="428512"/>
          </a:xfrm>
          <a:prstGeom prst="rect">
            <a:avLst/>
          </a:prstGeom>
        </p:spPr>
      </p:pic>
      <p:pic>
        <p:nvPicPr>
          <p:cNvPr id="30" name="Рисунок 2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2995" y="5904021"/>
            <a:ext cx="451536" cy="430534"/>
          </a:xfrm>
          <a:prstGeom prst="rect">
            <a:avLst/>
          </a:prstGeom>
        </p:spPr>
      </p:pic>
      <p:sp>
        <p:nvSpPr>
          <p:cNvPr id="4" name="Овал 3">
            <a:extLst>
              <a:ext uri="{FF2B5EF4-FFF2-40B4-BE49-F238E27FC236}">
                <a16:creationId xmlns="" xmlns:a16="http://schemas.microsoft.com/office/drawing/2014/main" id="{8777925F-0391-49DA-91E4-FB004011D903}"/>
              </a:ext>
            </a:extLst>
          </p:cNvPr>
          <p:cNvSpPr/>
          <p:nvPr/>
        </p:nvSpPr>
        <p:spPr>
          <a:xfrm rot="20422078">
            <a:off x="5058227" y="4898504"/>
            <a:ext cx="1630172" cy="439270"/>
          </a:xfrm>
          <a:prstGeom prst="ellipse">
            <a:avLst/>
          </a:prstGeom>
          <a:solidFill>
            <a:srgbClr val="F2FCE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TextBox 27">
            <a:extLst>
              <a:ext uri="{FF2B5EF4-FFF2-40B4-BE49-F238E27FC236}">
                <a16:creationId xmlns="" xmlns:a16="http://schemas.microsoft.com/office/drawing/2014/main" id="{12AD2515-1401-4A2A-ADB3-98A22B97EF7F}"/>
              </a:ext>
            </a:extLst>
          </p:cNvPr>
          <p:cNvSpPr txBox="1"/>
          <p:nvPr/>
        </p:nvSpPr>
        <p:spPr>
          <a:xfrm>
            <a:off x="11075358" y="5873873"/>
            <a:ext cx="60228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15" name="Прямоугольник 14">
            <a:extLst>
              <a:ext uri="{FF2B5EF4-FFF2-40B4-BE49-F238E27FC236}">
                <a16:creationId xmlns="" xmlns:a16="http://schemas.microsoft.com/office/drawing/2014/main" id="{B8D73842-9DFE-4800-BF9E-9DD20A758AD7}"/>
              </a:ext>
            </a:extLst>
          </p:cNvPr>
          <p:cNvSpPr/>
          <p:nvPr/>
        </p:nvSpPr>
        <p:spPr>
          <a:xfrm>
            <a:off x="2321859" y="5008488"/>
            <a:ext cx="7566211" cy="154838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28575"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</a:rPr>
              <a:t>Задание</a:t>
            </a:r>
            <a:r>
              <a:rPr lang="ru-RU" sz="2400" b="1" dirty="0">
                <a:solidFill>
                  <a:schemeClr val="tx1"/>
                </a:solidFill>
              </a:rPr>
              <a:t>:</a:t>
            </a:r>
            <a:endParaRPr lang="ru-RU" sz="2400" b="1" i="1" dirty="0">
              <a:solidFill>
                <a:schemeClr val="tx1"/>
              </a:solidFill>
            </a:endParaRPr>
          </a:p>
          <a:p>
            <a:pPr algn="ctr"/>
            <a:r>
              <a:rPr lang="ru-RU" sz="2400" b="1" i="1" dirty="0">
                <a:solidFill>
                  <a:schemeClr val="tx1"/>
                </a:solidFill>
              </a:rPr>
              <a:t>вместе проверьте правильность составления краткой записи и решения задачи.</a:t>
            </a:r>
          </a:p>
          <a:p>
            <a:pPr algn="ctr"/>
            <a:r>
              <a:rPr lang="ru-RU" sz="2400" b="1" i="1" dirty="0"/>
              <a:t>Какие слова помогли выбрать правильное решение? </a:t>
            </a:r>
          </a:p>
        </p:txBody>
      </p:sp>
      <p:pic>
        <p:nvPicPr>
          <p:cNvPr id="12" name="Рисунок 11">
            <a:extLst>
              <a:ext uri="{FF2B5EF4-FFF2-40B4-BE49-F238E27FC236}">
                <a16:creationId xmlns="" xmlns:a16="http://schemas.microsoft.com/office/drawing/2014/main" id="{6D8A1F2D-8BA0-42E7-A95C-2C47141FED13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61" y="4374776"/>
            <a:ext cx="1812833" cy="2483224"/>
          </a:xfrm>
          <a:prstGeom prst="rect">
            <a:avLst/>
          </a:prstGeom>
        </p:spPr>
      </p:pic>
      <p:sp>
        <p:nvSpPr>
          <p:cNvPr id="26" name="TextBox 25">
            <a:extLst>
              <a:ext uri="{FF2B5EF4-FFF2-40B4-BE49-F238E27FC236}">
                <a16:creationId xmlns="" xmlns:a16="http://schemas.microsoft.com/office/drawing/2014/main" id="{FDD50BD5-C366-4710-89ED-79A696FCCF0E}"/>
              </a:ext>
            </a:extLst>
          </p:cNvPr>
          <p:cNvSpPr txBox="1"/>
          <p:nvPr/>
        </p:nvSpPr>
        <p:spPr>
          <a:xfrm>
            <a:off x="1662951" y="48797"/>
            <a:ext cx="8343934" cy="47410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2800" b="1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Вариант </a:t>
            </a:r>
            <a:r>
              <a:rPr lang="ru-RU" sz="2800" b="1" i="1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ru-RU" sz="2800" dirty="0">
              <a:solidFill>
                <a:srgbClr val="FF0000"/>
              </a:solidFill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8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ru-RU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концерте выступало 54 мальчика и 16 девочек. На сколько больше выступало мальчиков, чем девочек?</a:t>
            </a:r>
          </a:p>
          <a:p>
            <a:pPr indent="450215" algn="just">
              <a:spcAft>
                <a:spcPts val="800"/>
              </a:spcAft>
            </a:pPr>
            <a:r>
              <a:rPr lang="ru-RU" sz="28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Мальчиков </a:t>
            </a:r>
            <a:r>
              <a:rPr lang="ru-RU" sz="2800" b="1" i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— </a:t>
            </a:r>
            <a:r>
              <a:rPr lang="ru-RU" sz="28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54.</a:t>
            </a:r>
          </a:p>
          <a:p>
            <a:pPr indent="450215" algn="just"/>
            <a:r>
              <a:rPr lang="ru-RU" sz="2800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                      </a:t>
            </a:r>
            <a:r>
              <a:rPr lang="ru-RU" sz="2800" b="1" i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</a:t>
            </a:r>
            <a:r>
              <a:rPr lang="ru-RU" sz="2800" b="1" i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 </a:t>
            </a:r>
            <a:r>
              <a:rPr lang="ru-RU" sz="2800" b="1" i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? больше.</a:t>
            </a:r>
          </a:p>
          <a:p>
            <a:pPr indent="450215" algn="just">
              <a:spcAft>
                <a:spcPts val="800"/>
              </a:spcAft>
            </a:pPr>
            <a:r>
              <a:rPr lang="ru-RU" sz="28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Девочек </a:t>
            </a:r>
            <a:r>
              <a:rPr lang="ru-RU" sz="2800" b="1" i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—</a:t>
            </a:r>
            <a:r>
              <a:rPr lang="ru-RU" sz="2800" b="1" i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28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16.               </a:t>
            </a:r>
            <a:endParaRPr lang="ru-RU" sz="2800" b="1" i="1" dirty="0" smtClean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indent="450215" algn="just">
              <a:lnSpc>
                <a:spcPct val="107000"/>
              </a:lnSpc>
              <a:spcBef>
                <a:spcPts val="600"/>
              </a:spcBef>
            </a:pPr>
            <a:r>
              <a:rPr lang="ru-RU" sz="2800" b="1" i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		Задача </a:t>
            </a:r>
            <a:endParaRPr lang="ru-RU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 algn="just">
              <a:lnSpc>
                <a:spcPct val="107000"/>
              </a:lnSpc>
              <a:spcAft>
                <a:spcPts val="800"/>
              </a:spcAft>
            </a:pPr>
            <a:r>
              <a:rPr lang="ru-RU" sz="28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54 </a:t>
            </a:r>
            <a:r>
              <a:rPr lang="ru-RU" sz="2800" b="1" i="1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–</a:t>
            </a:r>
            <a:r>
              <a:rPr lang="ru-RU" sz="2800" b="1" i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8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16 = 38 (м.)                                 </a:t>
            </a:r>
            <a:endParaRPr lang="ru-RU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49580" algn="just">
              <a:lnSpc>
                <a:spcPct val="107000"/>
              </a:lnSpc>
              <a:spcAft>
                <a:spcPts val="800"/>
              </a:spcAft>
            </a:pPr>
            <a:r>
              <a:rPr lang="ru-RU" sz="28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Ответ: на 38 мальчиков больше, чем девочек</a:t>
            </a:r>
            <a:r>
              <a:rPr lang="ru-RU" sz="2800" b="1" i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r>
              <a:rPr lang="ru-RU" sz="1800" b="1" i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</a:t>
            </a:r>
            <a:endParaRPr lang="ru-RU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4" name="Правая фигурная скобка 13">
            <a:extLst>
              <a:ext uri="{FF2B5EF4-FFF2-40B4-BE49-F238E27FC236}">
                <a16:creationId xmlns="" xmlns:a16="http://schemas.microsoft.com/office/drawing/2014/main" id="{19A49A1A-D59A-4C14-8FD2-6ABA9F0D8574}"/>
              </a:ext>
            </a:extLst>
          </p:cNvPr>
          <p:cNvSpPr/>
          <p:nvPr/>
        </p:nvSpPr>
        <p:spPr>
          <a:xfrm>
            <a:off x="5047397" y="1652366"/>
            <a:ext cx="448234" cy="1451442"/>
          </a:xfrm>
          <a:prstGeom prst="rightBrace">
            <a:avLst>
              <a:gd name="adj1" fmla="val 114000"/>
              <a:gd name="adj2" fmla="val 58188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80326959"/>
      </p:ext>
    </p:extLst>
  </p:cSld>
  <p:clrMapOvr>
    <a:masterClrMapping/>
  </p:clrMapOvr>
  <p:transition spd="slow" advClick="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Рисунок 1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9587" y="6040526"/>
            <a:ext cx="635915" cy="659344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767404">
            <a:off x="3250841" y="6255058"/>
            <a:ext cx="457488" cy="603630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0407" y="6187765"/>
            <a:ext cx="382530" cy="369108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86067" y="5863549"/>
            <a:ext cx="855092" cy="942012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363" y="6284379"/>
            <a:ext cx="410657" cy="428512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478" y="247920"/>
            <a:ext cx="573085" cy="652131"/>
          </a:xfrm>
          <a:prstGeom prst="rect">
            <a:avLst/>
          </a:prstGeom>
        </p:spPr>
      </p:pic>
      <p:pic>
        <p:nvPicPr>
          <p:cNvPr id="30" name="Рисунок 29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2995" y="5904021"/>
            <a:ext cx="451536" cy="430534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59621" y="247920"/>
            <a:ext cx="408635" cy="464358"/>
          </a:xfrm>
          <a:prstGeom prst="rect">
            <a:avLst/>
          </a:prstGeom>
        </p:spPr>
      </p:pic>
      <p:sp>
        <p:nvSpPr>
          <p:cNvPr id="4" name="Овал 3">
            <a:extLst>
              <a:ext uri="{FF2B5EF4-FFF2-40B4-BE49-F238E27FC236}">
                <a16:creationId xmlns="" xmlns:a16="http://schemas.microsoft.com/office/drawing/2014/main" id="{8777925F-0391-49DA-91E4-FB004011D903}"/>
              </a:ext>
            </a:extLst>
          </p:cNvPr>
          <p:cNvSpPr/>
          <p:nvPr/>
        </p:nvSpPr>
        <p:spPr>
          <a:xfrm rot="20422078">
            <a:off x="5058227" y="4898504"/>
            <a:ext cx="1630172" cy="439270"/>
          </a:xfrm>
          <a:prstGeom prst="ellipse">
            <a:avLst/>
          </a:prstGeom>
          <a:solidFill>
            <a:srgbClr val="F2FCE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TextBox 32">
            <a:extLst>
              <a:ext uri="{FF2B5EF4-FFF2-40B4-BE49-F238E27FC236}">
                <a16:creationId xmlns="" xmlns:a16="http://schemas.microsoft.com/office/drawing/2014/main" id="{EB0B9CFC-55BA-40CA-8136-4751FBF7585B}"/>
              </a:ext>
            </a:extLst>
          </p:cNvPr>
          <p:cNvSpPr txBox="1"/>
          <p:nvPr/>
        </p:nvSpPr>
        <p:spPr>
          <a:xfrm>
            <a:off x="11458281" y="5873873"/>
            <a:ext cx="3385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</a:p>
        </p:txBody>
      </p:sp>
      <p:pic>
        <p:nvPicPr>
          <p:cNvPr id="28" name="Рисунок 27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061040">
            <a:off x="2109131" y="5633817"/>
            <a:ext cx="1042447" cy="710168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="" xmlns:a16="http://schemas.microsoft.com/office/drawing/2014/main" id="{DFA66FEA-A8BE-4F2D-9CF3-7A0EAA6382DF}"/>
              </a:ext>
            </a:extLst>
          </p:cNvPr>
          <p:cNvSpPr txBox="1"/>
          <p:nvPr/>
        </p:nvSpPr>
        <p:spPr>
          <a:xfrm>
            <a:off x="861405" y="539449"/>
            <a:ext cx="10469191" cy="337143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449580" algn="just">
              <a:lnSpc>
                <a:spcPct val="107000"/>
              </a:lnSpc>
              <a:spcAft>
                <a:spcPts val="800"/>
              </a:spcAft>
            </a:pPr>
            <a:r>
              <a:rPr lang="ru-RU" sz="2800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Задача 1	</a:t>
            </a:r>
            <a:r>
              <a:rPr lang="ru-RU" sz="28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			</a:t>
            </a:r>
            <a:r>
              <a:rPr lang="ru-RU" sz="2800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Задача 2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2800" b="1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Мальчиков</a:t>
            </a:r>
            <a:r>
              <a:rPr lang="ru-RU" sz="28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800" b="1" i="1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— </a:t>
            </a:r>
            <a:r>
              <a:rPr lang="ru-RU" sz="28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54.                       Мальчиков </a:t>
            </a:r>
            <a:r>
              <a:rPr lang="ru-RU" sz="2800" b="1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— </a:t>
            </a:r>
            <a:r>
              <a:rPr lang="ru-RU" sz="28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54.</a:t>
            </a:r>
            <a:endParaRPr lang="ru-RU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Bef>
                <a:spcPts val="900"/>
              </a:spcBef>
            </a:pPr>
            <a:r>
              <a:rPr lang="ru-RU" sz="2800" b="1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Девочек</a:t>
            </a:r>
            <a:r>
              <a:rPr lang="ru-RU" sz="28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800" b="1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— </a:t>
            </a:r>
            <a:r>
              <a:rPr lang="ru-RU" sz="2800" b="1" i="1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?, </a:t>
            </a:r>
            <a:r>
              <a:rPr lang="ru-RU" sz="2800" b="1" i="1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 </a:t>
            </a:r>
            <a:r>
              <a:rPr lang="ru-RU" sz="2800" b="1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16 больше</a:t>
            </a:r>
            <a:r>
              <a:rPr lang="ru-RU" sz="28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                                      </a:t>
            </a:r>
            <a:r>
              <a:rPr lang="ru-RU" sz="2800" b="1" i="1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</a:t>
            </a:r>
            <a:r>
              <a:rPr lang="ru-RU" sz="2800" b="1" i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</a:t>
            </a:r>
            <a:r>
              <a:rPr lang="ru-RU" sz="2800" b="1" i="1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 </a:t>
            </a:r>
            <a:r>
              <a:rPr lang="ru-RU" sz="2800" b="1" i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  <a:r>
              <a:rPr lang="ru-RU" sz="2800" b="1" i="1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800" b="1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больше.</a:t>
            </a:r>
            <a:endParaRPr lang="ru-RU" sz="2800" dirty="0">
              <a:solidFill>
                <a:srgbClr val="FF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8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54 </a:t>
            </a:r>
            <a:r>
              <a:rPr lang="ru-RU" sz="2800" b="1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+ </a:t>
            </a:r>
            <a:r>
              <a:rPr lang="ru-RU" sz="2800" b="1" i="1" dirty="0">
                <a:latin typeface="Times New Roman" panose="02020603050405020304" pitchFamily="18" charset="0"/>
              </a:rPr>
              <a:t>16</a:t>
            </a:r>
            <a:r>
              <a:rPr lang="ru-RU" sz="28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= 70 (д.)                         Девочек </a:t>
            </a:r>
            <a:r>
              <a:rPr lang="ru-RU" sz="2800" b="1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— </a:t>
            </a:r>
            <a:r>
              <a:rPr lang="ru-RU" sz="28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16.</a:t>
            </a:r>
            <a:endParaRPr lang="ru-RU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8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Ответ: 70 девочек.                  54 </a:t>
            </a:r>
            <a:r>
              <a:rPr lang="ru-RU" sz="2800" b="1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–</a:t>
            </a:r>
            <a:r>
              <a:rPr lang="ru-RU" sz="2800" b="1" i="1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8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16 = 38 (м.)         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28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                                                   Ответ: на 38 мальчиков </a:t>
            </a:r>
            <a:r>
              <a:rPr lang="ru-RU" sz="2800" b="1" i="1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больше.</a:t>
            </a:r>
            <a:endParaRPr lang="ru-RU" sz="2800" b="1" i="1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5" name="Прямоугольник 14">
            <a:extLst>
              <a:ext uri="{FF2B5EF4-FFF2-40B4-BE49-F238E27FC236}">
                <a16:creationId xmlns="" xmlns:a16="http://schemas.microsoft.com/office/drawing/2014/main" id="{F868D109-F12C-442E-ADA4-71BC43339628}"/>
              </a:ext>
            </a:extLst>
          </p:cNvPr>
          <p:cNvSpPr/>
          <p:nvPr/>
        </p:nvSpPr>
        <p:spPr>
          <a:xfrm>
            <a:off x="2772995" y="5516053"/>
            <a:ext cx="7957758" cy="125933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28575"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</a:rPr>
              <a:t>Задание</a:t>
            </a:r>
            <a:r>
              <a:rPr lang="ru-RU" sz="2800" b="1" dirty="0">
                <a:solidFill>
                  <a:schemeClr val="tx1"/>
                </a:solidFill>
              </a:rPr>
              <a:t>:</a:t>
            </a:r>
          </a:p>
          <a:p>
            <a:pPr algn="ctr"/>
            <a:r>
              <a:rPr lang="ru-RU" sz="2800" b="1" i="1" dirty="0">
                <a:solidFill>
                  <a:schemeClr val="tx1"/>
                </a:solidFill>
              </a:rPr>
              <a:t>сравните краткие записи и решения задач 1 и 2. </a:t>
            </a:r>
          </a:p>
        </p:txBody>
      </p:sp>
      <p:pic>
        <p:nvPicPr>
          <p:cNvPr id="17" name="Рисунок 16">
            <a:extLst>
              <a:ext uri="{FF2B5EF4-FFF2-40B4-BE49-F238E27FC236}">
                <a16:creationId xmlns="" xmlns:a16="http://schemas.microsoft.com/office/drawing/2014/main" id="{54FEA4E4-893E-4D84-AB2B-CFCF59E5C550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841" y="3881718"/>
            <a:ext cx="2035504" cy="2831172"/>
          </a:xfrm>
          <a:prstGeom prst="rect">
            <a:avLst/>
          </a:prstGeom>
        </p:spPr>
      </p:pic>
      <p:sp>
        <p:nvSpPr>
          <p:cNvPr id="16" name="Правая фигурная скобка 15">
            <a:extLst>
              <a:ext uri="{FF2B5EF4-FFF2-40B4-BE49-F238E27FC236}">
                <a16:creationId xmlns="" xmlns:a16="http://schemas.microsoft.com/office/drawing/2014/main" id="{7CC033C8-F850-4A0E-9719-9196D1F83766}"/>
              </a:ext>
            </a:extLst>
          </p:cNvPr>
          <p:cNvSpPr/>
          <p:nvPr/>
        </p:nvSpPr>
        <p:spPr>
          <a:xfrm>
            <a:off x="8426825" y="1081824"/>
            <a:ext cx="614144" cy="1609860"/>
          </a:xfrm>
          <a:prstGeom prst="rightBrace">
            <a:avLst>
              <a:gd name="adj1" fmla="val 114000"/>
              <a:gd name="adj2" fmla="val 58188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80860879"/>
      </p:ext>
    </p:extLst>
  </p:cSld>
  <p:clrMapOvr>
    <a:masterClrMapping/>
  </p:clrMapOvr>
  <p:transition spd="slow" advClick="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Рисунок 2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363" y="6284379"/>
            <a:ext cx="410657" cy="428512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478" y="247920"/>
            <a:ext cx="573085" cy="652131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59621" y="247920"/>
            <a:ext cx="408635" cy="464358"/>
          </a:xfrm>
          <a:prstGeom prst="rect">
            <a:avLst/>
          </a:prstGeom>
        </p:spPr>
      </p:pic>
      <p:sp>
        <p:nvSpPr>
          <p:cNvPr id="4" name="Овал 3">
            <a:extLst>
              <a:ext uri="{FF2B5EF4-FFF2-40B4-BE49-F238E27FC236}">
                <a16:creationId xmlns="" xmlns:a16="http://schemas.microsoft.com/office/drawing/2014/main" id="{8777925F-0391-49DA-91E4-FB004011D903}"/>
              </a:ext>
            </a:extLst>
          </p:cNvPr>
          <p:cNvSpPr/>
          <p:nvPr/>
        </p:nvSpPr>
        <p:spPr>
          <a:xfrm rot="20422078">
            <a:off x="5058227" y="4898504"/>
            <a:ext cx="1630172" cy="439270"/>
          </a:xfrm>
          <a:prstGeom prst="ellipse">
            <a:avLst/>
          </a:prstGeom>
          <a:solidFill>
            <a:srgbClr val="F2FCE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Прямоугольник: скругленные углы 2">
            <a:extLst>
              <a:ext uri="{FF2B5EF4-FFF2-40B4-BE49-F238E27FC236}">
                <a16:creationId xmlns="" xmlns:a16="http://schemas.microsoft.com/office/drawing/2014/main" id="{D694E988-88AB-49F2-A204-892464B7E304}"/>
              </a:ext>
            </a:extLst>
          </p:cNvPr>
          <p:cNvSpPr/>
          <p:nvPr/>
        </p:nvSpPr>
        <p:spPr>
          <a:xfrm>
            <a:off x="2755128" y="154161"/>
            <a:ext cx="8937812" cy="6488260"/>
          </a:xfrm>
          <a:prstGeom prst="roundRect">
            <a:avLst/>
          </a:prstGeom>
          <a:ln w="28575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0" name="Рисунок 2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46055" y="6273306"/>
            <a:ext cx="451536" cy="430534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767404">
            <a:off x="1745694" y="1449921"/>
            <a:ext cx="457488" cy="603630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547" y="2671993"/>
            <a:ext cx="382530" cy="369108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86067" y="5863549"/>
            <a:ext cx="855092" cy="942012"/>
          </a:xfrm>
          <a:prstGeom prst="rect">
            <a:avLst/>
          </a:prstGeom>
        </p:spPr>
      </p:pic>
      <p:sp>
        <p:nvSpPr>
          <p:cNvPr id="42" name="TextBox 41">
            <a:extLst>
              <a:ext uri="{FF2B5EF4-FFF2-40B4-BE49-F238E27FC236}">
                <a16:creationId xmlns="" xmlns:a16="http://schemas.microsoft.com/office/drawing/2014/main" id="{5123EADC-07C1-4428-84B8-A1F577E877D1}"/>
              </a:ext>
            </a:extLst>
          </p:cNvPr>
          <p:cNvSpPr txBox="1"/>
          <p:nvPr/>
        </p:nvSpPr>
        <p:spPr>
          <a:xfrm>
            <a:off x="4314108" y="686772"/>
            <a:ext cx="568653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1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Физкультминутка</a:t>
            </a:r>
          </a:p>
        </p:txBody>
      </p:sp>
      <p:pic>
        <p:nvPicPr>
          <p:cNvPr id="32" name="Рисунок 31">
            <a:extLst>
              <a:ext uri="{FF2B5EF4-FFF2-40B4-BE49-F238E27FC236}">
                <a16:creationId xmlns="" xmlns:a16="http://schemas.microsoft.com/office/drawing/2014/main" id="{5D9D9373-A20C-4E52-AA33-373F75188776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876374">
            <a:off x="2462370" y="5636933"/>
            <a:ext cx="1042447" cy="710168"/>
          </a:xfrm>
          <a:prstGeom prst="rect">
            <a:avLst/>
          </a:prstGeom>
        </p:spPr>
      </p:pic>
      <p:pic>
        <p:nvPicPr>
          <p:cNvPr id="1030" name="Picture 6">
            <a:extLst>
              <a:ext uri="{FF2B5EF4-FFF2-40B4-BE49-F238E27FC236}">
                <a16:creationId xmlns="" xmlns:a16="http://schemas.microsoft.com/office/drawing/2014/main" id="{0FA43B6E-9308-4B58-B879-FAA42F029B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2461" y="1428325"/>
            <a:ext cx="8794985" cy="45013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5" name="TextBox 44">
            <a:extLst>
              <a:ext uri="{FF2B5EF4-FFF2-40B4-BE49-F238E27FC236}">
                <a16:creationId xmlns="" xmlns:a16="http://schemas.microsoft.com/office/drawing/2014/main" id="{6F4C3677-F35E-40BC-870D-BD7DACEDA45E}"/>
              </a:ext>
            </a:extLst>
          </p:cNvPr>
          <p:cNvSpPr txBox="1"/>
          <p:nvPr/>
        </p:nvSpPr>
        <p:spPr>
          <a:xfrm>
            <a:off x="10178764" y="5673967"/>
            <a:ext cx="986118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YS Text"/>
                <a:ea typeface="+mn-ea"/>
                <a:cs typeface="+mn-cs"/>
                <a:hlinkClick r:id="rId12"/>
              </a:rPr>
              <a:t>flomaster.club</a:t>
            </a:r>
            <a:endParaRPr kumimoji="0" lang="ru-RU" sz="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7" name="Рисунок 16">
            <a:extLst>
              <a:ext uri="{FF2B5EF4-FFF2-40B4-BE49-F238E27FC236}">
                <a16:creationId xmlns="" xmlns:a16="http://schemas.microsoft.com/office/drawing/2014/main" id="{6E8CE11D-262C-4EFC-AADF-645719DEF07E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21" y="3451959"/>
            <a:ext cx="3191652" cy="3175200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="" xmlns:a16="http://schemas.microsoft.com/office/drawing/2014/main" id="{EB0B9CFC-55BA-40CA-8136-4751FBF7585B}"/>
              </a:ext>
            </a:extLst>
          </p:cNvPr>
          <p:cNvSpPr txBox="1"/>
          <p:nvPr/>
        </p:nvSpPr>
        <p:spPr>
          <a:xfrm>
            <a:off x="11395526" y="5873873"/>
            <a:ext cx="3385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</a:p>
        </p:txBody>
      </p:sp>
    </p:spTree>
    <p:extLst>
      <p:ext uri="{BB962C8B-B14F-4D97-AF65-F5344CB8AC3E}">
        <p14:creationId xmlns:p14="http://schemas.microsoft.com/office/powerpoint/2010/main" val="174639002"/>
      </p:ext>
    </p:extLst>
  </p:cSld>
  <p:clrMapOvr>
    <a:masterClrMapping/>
  </p:clrMapOvr>
  <p:transition spd="slow" advClick="0">
    <p:wip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Рисунок 1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9587" y="6040526"/>
            <a:ext cx="635915" cy="659344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767404">
            <a:off x="3250841" y="6255058"/>
            <a:ext cx="457488" cy="603630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0407" y="6187765"/>
            <a:ext cx="382530" cy="369108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86067" y="5863549"/>
            <a:ext cx="855092" cy="942012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363" y="6284379"/>
            <a:ext cx="410657" cy="428512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478" y="247920"/>
            <a:ext cx="573085" cy="652131"/>
          </a:xfrm>
          <a:prstGeom prst="rect">
            <a:avLst/>
          </a:prstGeom>
        </p:spPr>
      </p:pic>
      <p:pic>
        <p:nvPicPr>
          <p:cNvPr id="30" name="Рисунок 29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2995" y="5904021"/>
            <a:ext cx="451536" cy="430534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59621" y="247920"/>
            <a:ext cx="408635" cy="464358"/>
          </a:xfrm>
          <a:prstGeom prst="rect">
            <a:avLst/>
          </a:prstGeom>
        </p:spPr>
      </p:pic>
      <p:sp>
        <p:nvSpPr>
          <p:cNvPr id="4" name="Овал 3">
            <a:extLst>
              <a:ext uri="{FF2B5EF4-FFF2-40B4-BE49-F238E27FC236}">
                <a16:creationId xmlns="" xmlns:a16="http://schemas.microsoft.com/office/drawing/2014/main" id="{8777925F-0391-49DA-91E4-FB004011D903}"/>
              </a:ext>
            </a:extLst>
          </p:cNvPr>
          <p:cNvSpPr/>
          <p:nvPr/>
        </p:nvSpPr>
        <p:spPr>
          <a:xfrm rot="20422078">
            <a:off x="5058227" y="4898504"/>
            <a:ext cx="1630172" cy="439270"/>
          </a:xfrm>
          <a:prstGeom prst="ellipse">
            <a:avLst/>
          </a:prstGeom>
          <a:solidFill>
            <a:srgbClr val="F2FCE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TextBox 32">
            <a:extLst>
              <a:ext uri="{FF2B5EF4-FFF2-40B4-BE49-F238E27FC236}">
                <a16:creationId xmlns="" xmlns:a16="http://schemas.microsoft.com/office/drawing/2014/main" id="{EB0B9CFC-55BA-40CA-8136-4751FBF7585B}"/>
              </a:ext>
            </a:extLst>
          </p:cNvPr>
          <p:cNvSpPr txBox="1"/>
          <p:nvPr/>
        </p:nvSpPr>
        <p:spPr>
          <a:xfrm>
            <a:off x="11458281" y="5873873"/>
            <a:ext cx="3385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</a:p>
        </p:txBody>
      </p:sp>
      <p:pic>
        <p:nvPicPr>
          <p:cNvPr id="28" name="Рисунок 27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061040">
            <a:off x="2109131" y="5633817"/>
            <a:ext cx="1042447" cy="710168"/>
          </a:xfrm>
          <a:prstGeom prst="rect">
            <a:avLst/>
          </a:prstGeom>
        </p:spPr>
      </p:pic>
      <p:sp>
        <p:nvSpPr>
          <p:cNvPr id="16" name="Прямоугольник 15">
            <a:extLst>
              <a:ext uri="{FF2B5EF4-FFF2-40B4-BE49-F238E27FC236}">
                <a16:creationId xmlns="" xmlns:a16="http://schemas.microsoft.com/office/drawing/2014/main" id="{0F7BEE73-7D2F-4362-927F-76544E381EC0}"/>
              </a:ext>
            </a:extLst>
          </p:cNvPr>
          <p:cNvSpPr/>
          <p:nvPr/>
        </p:nvSpPr>
        <p:spPr>
          <a:xfrm>
            <a:off x="2236695" y="367553"/>
            <a:ext cx="7718611" cy="106200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28575"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Подведение итогов выполнения </a:t>
            </a:r>
            <a:r>
              <a:rPr lang="ru-RU" sz="3200" b="1" dirty="0" smtClean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задания</a:t>
            </a:r>
            <a:endParaRPr lang="ru-RU" sz="3200" b="1" dirty="0">
              <a:solidFill>
                <a:schemeClr val="accent1">
                  <a:lumMod val="7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ru-RU" sz="3200" b="1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Запомните!</a:t>
            </a:r>
            <a:endParaRPr lang="ru-RU" sz="3200" b="1" dirty="0">
              <a:solidFill>
                <a:srgbClr val="FF0000"/>
              </a:solidFill>
            </a:endParaRPr>
          </a:p>
        </p:txBody>
      </p:sp>
      <p:pic>
        <p:nvPicPr>
          <p:cNvPr id="15" name="Рисунок 14">
            <a:extLst>
              <a:ext uri="{FF2B5EF4-FFF2-40B4-BE49-F238E27FC236}">
                <a16:creationId xmlns="" xmlns:a16="http://schemas.microsoft.com/office/drawing/2014/main" id="{911847CB-1E49-49B4-9534-A284407381DB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30" y="3801034"/>
            <a:ext cx="2176411" cy="3056965"/>
          </a:xfrm>
          <a:prstGeom prst="rect">
            <a:avLst/>
          </a:prstGeom>
        </p:spPr>
      </p:pic>
      <p:sp>
        <p:nvSpPr>
          <p:cNvPr id="17" name="Прямоугольник 16">
            <a:extLst>
              <a:ext uri="{FF2B5EF4-FFF2-40B4-BE49-F238E27FC236}">
                <a16:creationId xmlns="" xmlns:a16="http://schemas.microsoft.com/office/drawing/2014/main" id="{1CC890D0-0810-4557-B1E2-ED84208B0598}"/>
              </a:ext>
            </a:extLst>
          </p:cNvPr>
          <p:cNvSpPr/>
          <p:nvPr/>
        </p:nvSpPr>
        <p:spPr>
          <a:xfrm>
            <a:off x="3039710" y="5513294"/>
            <a:ext cx="6112577" cy="11865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28575"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chemeClr val="tx1"/>
                </a:solidFill>
              </a:rPr>
              <a:t> Задание:</a:t>
            </a:r>
          </a:p>
          <a:p>
            <a:pPr algn="ctr"/>
            <a:r>
              <a:rPr lang="ru-RU" sz="2800" b="1" i="1" dirty="0" smtClean="0">
                <a:solidFill>
                  <a:schemeClr val="tx1"/>
                </a:solidFill>
              </a:rPr>
              <a:t>проверьте </a:t>
            </a:r>
            <a:r>
              <a:rPr lang="ru-RU" sz="2800" b="1" i="1" dirty="0">
                <a:solidFill>
                  <a:schemeClr val="tx1"/>
                </a:solidFill>
              </a:rPr>
              <a:t>у себя знание правила.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="" xmlns:a16="http://schemas.microsoft.com/office/drawing/2014/main" id="{120D66F9-E95E-4775-BFCD-72690DCBA70C}"/>
              </a:ext>
            </a:extLst>
          </p:cNvPr>
          <p:cNvSpPr txBox="1"/>
          <p:nvPr/>
        </p:nvSpPr>
        <p:spPr>
          <a:xfrm>
            <a:off x="2040518" y="2203432"/>
            <a:ext cx="8110963" cy="16376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32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Чтобы </a:t>
            </a:r>
            <a:r>
              <a:rPr lang="ru-RU" sz="32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узнать, </a:t>
            </a:r>
            <a:r>
              <a:rPr lang="ru-RU" sz="32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 сколько </a:t>
            </a:r>
            <a:r>
              <a:rPr lang="ru-RU" sz="32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одно число </a:t>
            </a:r>
            <a:r>
              <a:rPr lang="ru-RU" sz="32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больше другого</a:t>
            </a:r>
            <a:r>
              <a:rPr lang="ru-RU" sz="32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нужно из</a:t>
            </a:r>
            <a:r>
              <a:rPr lang="ru-RU" sz="32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большего числа вычесть меньшее</a:t>
            </a:r>
            <a:r>
              <a:rPr lang="ru-RU" sz="32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ru-RU" sz="3200" b="1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04092051"/>
      </p:ext>
    </p:extLst>
  </p:cSld>
  <p:clrMapOvr>
    <a:masterClrMapping/>
  </p:clrMapOvr>
  <p:transition spd="slow" advClick="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Рисунок 1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9587" y="6040526"/>
            <a:ext cx="635915" cy="659344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767404">
            <a:off x="3250841" y="6255058"/>
            <a:ext cx="457488" cy="603630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0407" y="6187765"/>
            <a:ext cx="382530" cy="369108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86067" y="5863549"/>
            <a:ext cx="855092" cy="942012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363" y="6284379"/>
            <a:ext cx="410657" cy="428512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478" y="247920"/>
            <a:ext cx="573085" cy="652131"/>
          </a:xfrm>
          <a:prstGeom prst="rect">
            <a:avLst/>
          </a:prstGeom>
        </p:spPr>
      </p:pic>
      <p:pic>
        <p:nvPicPr>
          <p:cNvPr id="30" name="Рисунок 29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2995" y="5904021"/>
            <a:ext cx="451536" cy="430534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59621" y="247920"/>
            <a:ext cx="408635" cy="464358"/>
          </a:xfrm>
          <a:prstGeom prst="rect">
            <a:avLst/>
          </a:prstGeom>
        </p:spPr>
      </p:pic>
      <p:sp>
        <p:nvSpPr>
          <p:cNvPr id="4" name="Овал 3">
            <a:extLst>
              <a:ext uri="{FF2B5EF4-FFF2-40B4-BE49-F238E27FC236}">
                <a16:creationId xmlns="" xmlns:a16="http://schemas.microsoft.com/office/drawing/2014/main" id="{8777925F-0391-49DA-91E4-FB004011D903}"/>
              </a:ext>
            </a:extLst>
          </p:cNvPr>
          <p:cNvSpPr/>
          <p:nvPr/>
        </p:nvSpPr>
        <p:spPr>
          <a:xfrm rot="20422078">
            <a:off x="5058227" y="4898504"/>
            <a:ext cx="1630172" cy="439270"/>
          </a:xfrm>
          <a:prstGeom prst="ellipse">
            <a:avLst/>
          </a:prstGeom>
          <a:solidFill>
            <a:srgbClr val="F2FCE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TextBox 32">
            <a:extLst>
              <a:ext uri="{FF2B5EF4-FFF2-40B4-BE49-F238E27FC236}">
                <a16:creationId xmlns="" xmlns:a16="http://schemas.microsoft.com/office/drawing/2014/main" id="{EB0B9CFC-55BA-40CA-8136-4751FBF7585B}"/>
              </a:ext>
            </a:extLst>
          </p:cNvPr>
          <p:cNvSpPr txBox="1"/>
          <p:nvPr/>
        </p:nvSpPr>
        <p:spPr>
          <a:xfrm>
            <a:off x="11458281" y="5873873"/>
            <a:ext cx="3385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</a:p>
        </p:txBody>
      </p:sp>
      <p:pic>
        <p:nvPicPr>
          <p:cNvPr id="28" name="Рисунок 27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061040">
            <a:off x="2109131" y="5633817"/>
            <a:ext cx="1042447" cy="710168"/>
          </a:xfrm>
          <a:prstGeom prst="rect">
            <a:avLst/>
          </a:prstGeom>
        </p:spPr>
      </p:pic>
      <p:sp>
        <p:nvSpPr>
          <p:cNvPr id="16" name="Прямоугольник 15">
            <a:extLst>
              <a:ext uri="{FF2B5EF4-FFF2-40B4-BE49-F238E27FC236}">
                <a16:creationId xmlns="" xmlns:a16="http://schemas.microsoft.com/office/drawing/2014/main" id="{0F7BEE73-7D2F-4362-927F-76544E381EC0}"/>
              </a:ext>
            </a:extLst>
          </p:cNvPr>
          <p:cNvSpPr/>
          <p:nvPr/>
        </p:nvSpPr>
        <p:spPr>
          <a:xfrm>
            <a:off x="2236695" y="367552"/>
            <a:ext cx="7718611" cy="111351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28575"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Подведение итогов выполнения </a:t>
            </a:r>
            <a:r>
              <a:rPr lang="ru-RU" sz="3200" b="1" dirty="0" smtClean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задания</a:t>
            </a:r>
            <a:endParaRPr lang="ru-RU" sz="3200" b="1" dirty="0">
              <a:solidFill>
                <a:schemeClr val="accent1">
                  <a:lumMod val="7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ru-RU" sz="3200" b="1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Продолжите!</a:t>
            </a:r>
            <a:endParaRPr lang="ru-RU" sz="3200" b="1" dirty="0">
              <a:solidFill>
                <a:srgbClr val="FF0000"/>
              </a:solidFill>
            </a:endParaRPr>
          </a:p>
        </p:txBody>
      </p:sp>
      <p:pic>
        <p:nvPicPr>
          <p:cNvPr id="15" name="Рисунок 14">
            <a:extLst>
              <a:ext uri="{FF2B5EF4-FFF2-40B4-BE49-F238E27FC236}">
                <a16:creationId xmlns="" xmlns:a16="http://schemas.microsoft.com/office/drawing/2014/main" id="{911847CB-1E49-49B4-9534-A284407381DB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30" y="3801034"/>
            <a:ext cx="2176411" cy="3056965"/>
          </a:xfrm>
          <a:prstGeom prst="rect">
            <a:avLst/>
          </a:prstGeom>
        </p:spPr>
      </p:pic>
      <p:sp>
        <p:nvSpPr>
          <p:cNvPr id="17" name="Прямоугольник 16">
            <a:extLst>
              <a:ext uri="{FF2B5EF4-FFF2-40B4-BE49-F238E27FC236}">
                <a16:creationId xmlns="" xmlns:a16="http://schemas.microsoft.com/office/drawing/2014/main" id="{1CC890D0-0810-4557-B1E2-ED84208B0598}"/>
              </a:ext>
            </a:extLst>
          </p:cNvPr>
          <p:cNvSpPr/>
          <p:nvPr/>
        </p:nvSpPr>
        <p:spPr>
          <a:xfrm>
            <a:off x="2998763" y="5233880"/>
            <a:ext cx="6963643" cy="125933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28575"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chemeClr val="tx1"/>
                </a:solidFill>
              </a:rPr>
              <a:t> Задание:</a:t>
            </a:r>
          </a:p>
          <a:p>
            <a:pPr algn="ctr"/>
            <a:r>
              <a:rPr lang="ru-RU" sz="2800" b="1" i="1" dirty="0">
                <a:solidFill>
                  <a:schemeClr val="tx1"/>
                </a:solidFill>
              </a:rPr>
              <a:t>проверьте друг у друга знание правила.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="" xmlns:a16="http://schemas.microsoft.com/office/drawing/2014/main" id="{0BC53C06-8995-4898-B72E-0A6DC4557853}"/>
              </a:ext>
            </a:extLst>
          </p:cNvPr>
          <p:cNvSpPr txBox="1"/>
          <p:nvPr/>
        </p:nvSpPr>
        <p:spPr>
          <a:xfrm>
            <a:off x="2040518" y="1933220"/>
            <a:ext cx="8110963" cy="16731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32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Чтобы </a:t>
            </a:r>
            <a:r>
              <a:rPr lang="ru-RU" sz="32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узнать, </a:t>
            </a:r>
            <a:r>
              <a:rPr lang="ru-RU" sz="32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32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32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 </a:t>
            </a:r>
            <a:r>
              <a:rPr lang="ru-RU" sz="32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сколько </a:t>
            </a:r>
            <a:r>
              <a:rPr lang="ru-RU" sz="32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одно число </a:t>
            </a:r>
            <a:r>
              <a:rPr lang="ru-RU" sz="32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32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32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больше </a:t>
            </a:r>
            <a:r>
              <a:rPr lang="ru-RU" sz="32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другого</a:t>
            </a:r>
            <a:r>
              <a:rPr lang="ru-RU" sz="32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нужно </a:t>
            </a:r>
            <a:r>
              <a:rPr lang="ru-RU" sz="32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…</a:t>
            </a:r>
            <a:r>
              <a:rPr lang="ru-RU" sz="32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32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ru-RU" sz="3200" b="1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30036883"/>
      </p:ext>
    </p:extLst>
  </p:cSld>
  <p:clrMapOvr>
    <a:masterClrMapping/>
  </p:clrMapOvr>
  <p:transition spd="slow" advClick="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</p:bldLst>
  </p:timing>
</p:sld>
</file>

<file path=ppt/theme/theme1.xml><?xml version="1.0" encoding="utf-8"?>
<a:theme xmlns:a="http://schemas.openxmlformats.org/drawingml/2006/main" name="Тема1">
  <a:themeElements>
    <a:clrScheme name="Другая 1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1E4E79"/>
      </a:hlink>
      <a:folHlink>
        <a:srgbClr val="1E4E79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Презентация2" id="{69433D8B-8606-4ADE-9BA3-CD2F4BDFBA5D}" vid="{297C542E-FF64-4EC1-ADFD-FD10CBAE33E0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9AC5EAA778EFE4AB81F53BA0C48C9BB" ma:contentTypeVersion="" ma:contentTypeDescription="Create a new document." ma:contentTypeScope="" ma:versionID="84a7b908d236d3feec5cdc52fe85ba7c">
  <xsd:schema xmlns:xsd="http://www.w3.org/2001/XMLSchema" xmlns:xs="http://www.w3.org/2001/XMLSchema" xmlns:p="http://schemas.microsoft.com/office/2006/metadata/properties" xmlns:ns1="http://schemas.microsoft.com/sharepoint/v3" xmlns:ns2="6ee78bd2-4339-4042-adc0-bcc646419980" xmlns:ns3="2547570a-e5f4-4946-a4c3-82580e42479e" targetNamespace="http://schemas.microsoft.com/office/2006/metadata/properties" ma:root="true" ma:fieldsID="af74c33d54415a86935cc44ad597ec52" ns1:_="" ns2:_="" ns3:_="">
    <xsd:import namespace="http://schemas.microsoft.com/sharepoint/v3"/>
    <xsd:import namespace="6ee78bd2-4339-4042-adc0-bcc646419980"/>
    <xsd:import namespace="2547570a-e5f4-4946-a4c3-82580e42479e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ingHintHash" minOccurs="0"/>
                <xsd:element ref="ns3:SharedWithDetails" minOccurs="0"/>
                <xsd:element ref="ns1:_ip_UnifiedCompliancePolicyProperties" minOccurs="0"/>
                <xsd:element ref="ns1:_ip_UnifiedCompliancePolicyUIAc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11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12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ee78bd2-4339-4042-adc0-bcc646419980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ingHintHash" ma:index="9" nillable="true" ma:displayName="Sharing Hint Hash" ma:internalName="SharingHintHash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547570a-e5f4-4946-a4c3-82580e42479e" elementFormDefault="qualified">
    <xsd:import namespace="http://schemas.microsoft.com/office/2006/documentManagement/types"/>
    <xsd:import namespace="http://schemas.microsoft.com/office/infopath/2007/PartnerControls"/>
    <xsd:element name="SharedWithDetails" ma:index="10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_ip_UnifiedCompliancePolicyProperties xmlns="http://schemas.microsoft.com/sharepoint/v3" xsi:nil="true"/>
  </documentManagement>
</p:properties>
</file>

<file path=customXml/itemProps1.xml><?xml version="1.0" encoding="utf-8"?>
<ds:datastoreItem xmlns:ds="http://schemas.openxmlformats.org/officeDocument/2006/customXml" ds:itemID="{411738C6-D76B-4EA3-8A0C-A17BDC1DB5F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6ee78bd2-4339-4042-adc0-bcc646419980"/>
    <ds:schemaRef ds:uri="2547570a-e5f4-4946-a4c3-82580e42479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32EC10D1-364F-4DE0-9381-C780B9C7D790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3C2196CA-8D48-47B0-9C8C-268F70368960}">
  <ds:schemaRefs>
    <ds:schemaRef ds:uri="http://purl.org/dc/terms/"/>
    <ds:schemaRef ds:uri="http://www.w3.org/XML/1998/namespace"/>
    <ds:schemaRef ds:uri="2547570a-e5f4-4946-a4c3-82580e42479e"/>
    <ds:schemaRef ds:uri="http://purl.org/dc/elements/1.1/"/>
    <ds:schemaRef ds:uri="http://purl.org/dc/dcmitype/"/>
    <ds:schemaRef ds:uri="http://schemas.openxmlformats.org/package/2006/metadata/core-properties"/>
    <ds:schemaRef ds:uri="http://schemas.microsoft.com/office/2006/documentManagement/types"/>
    <ds:schemaRef ds:uri="http://schemas.microsoft.com/sharepoint/v3"/>
    <ds:schemaRef ds:uri="http://schemas.microsoft.com/office/infopath/2007/PartnerControls"/>
    <ds:schemaRef ds:uri="6ee78bd2-4339-4042-adc0-bcc646419980"/>
    <ds:schemaRef ds:uri="http://schemas.microsoft.com/office/2006/metadata/propertie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Шаблон теста по математике с умной совой</Template>
  <TotalTime>16790</TotalTime>
  <Words>295</Words>
  <Application>Microsoft Office PowerPoint</Application>
  <PresentationFormat>Произвольный</PresentationFormat>
  <Paragraphs>81</Paragraphs>
  <Slides>10</Slides>
  <Notes>10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Тема1</vt:lpstr>
      <vt:lpstr>  Использование приёма сравнения при решении двух типов простых задач:   на увеличение числа на несколько единиц в прямой форме и на разностное сравнение («на сколько больше?»)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Эффективные методы формирования умений решать простые текстовые задачи на движение в одном направлении</dc:title>
  <dc:creator>Nata</dc:creator>
  <cp:lastModifiedBy>Яна Капуста</cp:lastModifiedBy>
  <cp:revision>278</cp:revision>
  <dcterms:created xsi:type="dcterms:W3CDTF">2022-11-26T19:01:26Z</dcterms:created>
  <dcterms:modified xsi:type="dcterms:W3CDTF">2025-04-21T13:14:53Z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0x01010019AC5EAA778EFE4AB81F53BA0C48C9BB</vt:lpwstr>
  </property>
</Properties>
</file>